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</p:sldMasterIdLst>
  <p:notesMasterIdLst>
    <p:notesMasterId r:id="rId16"/>
  </p:notesMasterIdLst>
  <p:sldIdLst>
    <p:sldId id="256" r:id="rId5"/>
    <p:sldId id="257" r:id="rId6"/>
    <p:sldId id="285" r:id="rId7"/>
    <p:sldId id="305" r:id="rId8"/>
    <p:sldId id="302" r:id="rId9"/>
    <p:sldId id="304" r:id="rId10"/>
    <p:sldId id="308" r:id="rId11"/>
    <p:sldId id="307" r:id="rId12"/>
    <p:sldId id="303" r:id="rId13"/>
    <p:sldId id="309" r:id="rId14"/>
    <p:sldId id="306" r:id="rId15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CD0"/>
    <a:srgbClr val="3F2805"/>
    <a:srgbClr val="990033"/>
    <a:srgbClr val="806854"/>
    <a:srgbClr val="794C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DB604-724B-400E-B9E9-65C77416FFC9}" v="137" dt="2025-06-20T06:52:03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1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reen Johannsen" userId="04a7777e-34a1-4d80-8735-04f45e7a782c" providerId="ADAL" clId="{0C3DB604-724B-400E-B9E9-65C77416FFC9}"/>
    <pc:docChg chg="undo custSel addSld delSld modSld sldOrd modMainMaster modNotesMaster">
      <pc:chgData name="Martin Green Johannsen" userId="04a7777e-34a1-4d80-8735-04f45e7a782c" providerId="ADAL" clId="{0C3DB604-724B-400E-B9E9-65C77416FFC9}" dt="2025-06-20T10:08:38.940" v="1772" actId="255"/>
      <pc:docMkLst>
        <pc:docMk/>
      </pc:docMkLst>
      <pc:sldChg chg="delSp modSp mod">
        <pc:chgData name="Martin Green Johannsen" userId="04a7777e-34a1-4d80-8735-04f45e7a782c" providerId="ADAL" clId="{0C3DB604-724B-400E-B9E9-65C77416FFC9}" dt="2025-06-20T06:57:38.348" v="1738" actId="20577"/>
        <pc:sldMkLst>
          <pc:docMk/>
          <pc:sldMk cId="3424942676" sldId="256"/>
        </pc:sldMkLst>
        <pc:spChg chg="mod">
          <ac:chgData name="Martin Green Johannsen" userId="04a7777e-34a1-4d80-8735-04f45e7a782c" providerId="ADAL" clId="{0C3DB604-724B-400E-B9E9-65C77416FFC9}" dt="2025-06-20T06:42:15.530" v="1457" actId="14861"/>
          <ac:spMkLst>
            <pc:docMk/>
            <pc:sldMk cId="3424942676" sldId="256"/>
            <ac:spMk id="2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20T06:57:38.348" v="1738" actId="20577"/>
          <ac:spMkLst>
            <pc:docMk/>
            <pc:sldMk cId="3424942676" sldId="256"/>
            <ac:spMk id="3" creationId="{00000000-0000-0000-0000-000000000000}"/>
          </ac:spMkLst>
        </pc:spChg>
        <pc:spChg chg="del mod">
          <ac:chgData name="Martin Green Johannsen" userId="04a7777e-34a1-4d80-8735-04f45e7a782c" providerId="ADAL" clId="{0C3DB604-724B-400E-B9E9-65C77416FFC9}" dt="2025-06-19T14:06:29.876" v="394" actId="478"/>
          <ac:spMkLst>
            <pc:docMk/>
            <pc:sldMk cId="3424942676" sldId="256"/>
            <ac:spMk id="5" creationId="{1B237264-3543-8BFB-7AE4-DB4113361854}"/>
          </ac:spMkLst>
        </pc:spChg>
        <pc:picChg chg="del mod">
          <ac:chgData name="Martin Green Johannsen" userId="04a7777e-34a1-4d80-8735-04f45e7a782c" providerId="ADAL" clId="{0C3DB604-724B-400E-B9E9-65C77416FFC9}" dt="2025-06-19T14:06:31.709" v="395" actId="21"/>
          <ac:picMkLst>
            <pc:docMk/>
            <pc:sldMk cId="3424942676" sldId="256"/>
            <ac:picMk id="29" creationId="{2325DA93-76C1-98EE-51D9-7B9126245FB8}"/>
          </ac:picMkLst>
        </pc:picChg>
      </pc:sldChg>
      <pc:sldChg chg="addSp delSp modSp mod">
        <pc:chgData name="Martin Green Johannsen" userId="04a7777e-34a1-4d80-8735-04f45e7a782c" providerId="ADAL" clId="{0C3DB604-724B-400E-B9E9-65C77416FFC9}" dt="2025-06-20T06:36:17.945" v="1401" actId="1076"/>
        <pc:sldMkLst>
          <pc:docMk/>
          <pc:sldMk cId="2034898193" sldId="257"/>
        </pc:sldMkLst>
        <pc:spChg chg="del mod">
          <ac:chgData name="Martin Green Johannsen" userId="04a7777e-34a1-4d80-8735-04f45e7a782c" providerId="ADAL" clId="{0C3DB604-724B-400E-B9E9-65C77416FFC9}" dt="2025-06-19T14:24:52.416" v="700" actId="478"/>
          <ac:spMkLst>
            <pc:docMk/>
            <pc:sldMk cId="2034898193" sldId="257"/>
            <ac:spMk id="2" creationId="{F84121BB-5B38-EB28-1C04-2DE702643F3B}"/>
          </ac:spMkLst>
        </pc:spChg>
        <pc:spChg chg="add mod">
          <ac:chgData name="Martin Green Johannsen" userId="04a7777e-34a1-4d80-8735-04f45e7a782c" providerId="ADAL" clId="{0C3DB604-724B-400E-B9E9-65C77416FFC9}" dt="2025-06-19T14:47:17.502" v="1385" actId="1076"/>
          <ac:spMkLst>
            <pc:docMk/>
            <pc:sldMk cId="2034898193" sldId="257"/>
            <ac:spMk id="6" creationId="{C5F3E160-7515-67DB-3C35-419C2CA628AF}"/>
          </ac:spMkLst>
        </pc:spChg>
        <pc:spChg chg="mod">
          <ac:chgData name="Martin Green Johannsen" userId="04a7777e-34a1-4d80-8735-04f45e7a782c" providerId="ADAL" clId="{0C3DB604-724B-400E-B9E9-65C77416FFC9}" dt="2025-06-20T06:36:14.833" v="1400" actId="164"/>
          <ac:spMkLst>
            <pc:docMk/>
            <pc:sldMk cId="2034898193" sldId="257"/>
            <ac:spMk id="7" creationId="{45FAB8D3-1B80-EDC0-8E88-B48B0FE61BEE}"/>
          </ac:spMkLst>
        </pc:spChg>
        <pc:spChg chg="mod">
          <ac:chgData name="Martin Green Johannsen" userId="04a7777e-34a1-4d80-8735-04f45e7a782c" providerId="ADAL" clId="{0C3DB604-724B-400E-B9E9-65C77416FFC9}" dt="2025-06-20T06:36:14.833" v="1400" actId="164"/>
          <ac:spMkLst>
            <pc:docMk/>
            <pc:sldMk cId="2034898193" sldId="257"/>
            <ac:spMk id="8" creationId="{5EE40DB4-7889-00E3-D03D-ACD430B3FDC2}"/>
          </ac:spMkLst>
        </pc:spChg>
        <pc:spChg chg="add mod">
          <ac:chgData name="Martin Green Johannsen" userId="04a7777e-34a1-4d80-8735-04f45e7a782c" providerId="ADAL" clId="{0C3DB604-724B-400E-B9E9-65C77416FFC9}" dt="2025-06-19T14:42:29.192" v="1271" actId="1076"/>
          <ac:spMkLst>
            <pc:docMk/>
            <pc:sldMk cId="2034898193" sldId="257"/>
            <ac:spMk id="10" creationId="{5A95218E-AE76-BFE3-8D64-8E54738AF8D9}"/>
          </ac:spMkLst>
        </pc:spChg>
        <pc:grpChg chg="add mod">
          <ac:chgData name="Martin Green Johannsen" userId="04a7777e-34a1-4d80-8735-04f45e7a782c" providerId="ADAL" clId="{0C3DB604-724B-400E-B9E9-65C77416FFC9}" dt="2025-06-20T06:36:17.945" v="1401" actId="1076"/>
          <ac:grpSpMkLst>
            <pc:docMk/>
            <pc:sldMk cId="2034898193" sldId="257"/>
            <ac:grpSpMk id="2" creationId="{A18CB256-2181-69BC-C812-F207E9B59EE9}"/>
          </ac:grpSpMkLst>
        </pc:grpChg>
        <pc:graphicFrameChg chg="add">
          <ac:chgData name="Martin Green Johannsen" userId="04a7777e-34a1-4d80-8735-04f45e7a782c" providerId="ADAL" clId="{0C3DB604-724B-400E-B9E9-65C77416FFC9}" dt="2025-06-19T14:18:26.144" v="613"/>
          <ac:graphicFrameMkLst>
            <pc:docMk/>
            <pc:sldMk cId="2034898193" sldId="257"/>
            <ac:graphicFrameMk id="3" creationId="{857D1A06-ECBF-CE64-6973-E4BEE3E41CB1}"/>
          </ac:graphicFrameMkLst>
        </pc:graphicFrameChg>
        <pc:graphicFrameChg chg="add">
          <ac:chgData name="Martin Green Johannsen" userId="04a7777e-34a1-4d80-8735-04f45e7a782c" providerId="ADAL" clId="{0C3DB604-724B-400E-B9E9-65C77416FFC9}" dt="2025-06-19T14:18:29.449" v="614"/>
          <ac:graphicFrameMkLst>
            <pc:docMk/>
            <pc:sldMk cId="2034898193" sldId="257"/>
            <ac:graphicFrameMk id="4" creationId="{0D252406-0B6E-B692-A0D7-CF46E4B1A5EC}"/>
          </ac:graphicFrameMkLst>
        </pc:graphicFrameChg>
        <pc:graphicFrameChg chg="del mod modGraphic">
          <ac:chgData name="Martin Green Johannsen" userId="04a7777e-34a1-4d80-8735-04f45e7a782c" providerId="ADAL" clId="{0C3DB604-724B-400E-B9E9-65C77416FFC9}" dt="2025-06-19T14:18:49.194" v="621" actId="478"/>
          <ac:graphicFrameMkLst>
            <pc:docMk/>
            <pc:sldMk cId="2034898193" sldId="257"/>
            <ac:graphicFrameMk id="15" creationId="{4E61E001-6623-1171-EA8E-3CEC0E972E0E}"/>
          </ac:graphicFrameMkLst>
        </pc:graphicFrameChg>
      </pc:sldChg>
      <pc:sldChg chg="modSp del mod ord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826028640" sldId="283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26028640" sldId="283"/>
            <ac:spMk id="2" creationId="{FBFB1887-C71A-BF81-E2BA-938F41494EF4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26028640" sldId="283"/>
            <ac:spMk id="3" creationId="{5CB8D86C-ABE8-6C04-05EC-335064794735}"/>
          </ac:spMkLst>
        </pc:spChg>
        <pc:spChg chg="mod">
          <ac:chgData name="Martin Green Johannsen" userId="04a7777e-34a1-4d80-8735-04f45e7a782c" providerId="ADAL" clId="{0C3DB604-724B-400E-B9E9-65C77416FFC9}" dt="2025-06-19T14:15:37.059" v="522" actId="2711"/>
          <ac:spMkLst>
            <pc:docMk/>
            <pc:sldMk cId="826028640" sldId="283"/>
            <ac:spMk id="4" creationId="{8568FBC2-226D-0ABA-7BCF-EF3FA59C43C3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26028640" sldId="283"/>
            <ac:spMk id="7" creationId="{81B46EA7-A42C-74E1-8287-C4115E458870}"/>
          </ac:spMkLst>
        </pc:sp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826028640" sldId="283"/>
            <ac:picMk id="8" creationId="{4B969A10-8D6A-B877-13D1-8EEDC1E5EFF3}"/>
          </ac:picMkLst>
        </pc:pic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826028640" sldId="283"/>
            <ac:picMk id="9" creationId="{CB81322C-32D8-2472-390D-F45F0D3BC41A}"/>
          </ac:picMkLst>
        </pc:pic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826028640" sldId="283"/>
            <ac:picMk id="30" creationId="{FF19EB08-C7DB-56D6-FB62-CDA66E42CB26}"/>
          </ac:picMkLst>
        </pc:picChg>
      </pc:sldChg>
      <pc:sldChg chg="addSp delSp modSp del mod ord">
        <pc:chgData name="Martin Green Johannsen" userId="04a7777e-34a1-4d80-8735-04f45e7a782c" providerId="ADAL" clId="{0C3DB604-724B-400E-B9E9-65C77416FFC9}" dt="2025-06-19T14:42:43.673" v="1277" actId="47"/>
        <pc:sldMkLst>
          <pc:docMk/>
          <pc:sldMk cId="3347642786" sldId="284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3347642786" sldId="284"/>
            <ac:spMk id="2" creationId="{9139F3A3-5314-911C-B972-09A3CEAA186E}"/>
          </ac:spMkLst>
        </pc:spChg>
        <pc:spChg chg="del mod">
          <ac:chgData name="Martin Green Johannsen" userId="04a7777e-34a1-4d80-8735-04f45e7a782c" providerId="ADAL" clId="{0C3DB604-724B-400E-B9E9-65C77416FFC9}" dt="2025-06-19T14:36:49.197" v="1126" actId="478"/>
          <ac:spMkLst>
            <pc:docMk/>
            <pc:sldMk cId="3347642786" sldId="284"/>
            <ac:spMk id="3" creationId="{157B18D2-C598-5D1E-D2A7-F40452034F2F}"/>
          </ac:spMkLst>
        </pc:spChg>
        <pc:spChg chg="del mod">
          <ac:chgData name="Martin Green Johannsen" userId="04a7777e-34a1-4d80-8735-04f45e7a782c" providerId="ADAL" clId="{0C3DB604-724B-400E-B9E9-65C77416FFC9}" dt="2025-06-19T14:36:49.197" v="1126" actId="478"/>
          <ac:spMkLst>
            <pc:docMk/>
            <pc:sldMk cId="3347642786" sldId="284"/>
            <ac:spMk id="4" creationId="{3937384E-7FAD-4FB3-221B-B88E0A2126E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3347642786" sldId="284"/>
            <ac:spMk id="5" creationId="{59F1F7DF-A352-3344-147D-533D7DBCF8D6}"/>
          </ac:spMkLst>
        </pc:spChg>
        <pc:spChg chg="mod topLvl">
          <ac:chgData name="Martin Green Johannsen" userId="04a7777e-34a1-4d80-8735-04f45e7a782c" providerId="ADAL" clId="{0C3DB604-724B-400E-B9E9-65C77416FFC9}" dt="2025-06-19T14:39:12.169" v="1150" actId="164"/>
          <ac:spMkLst>
            <pc:docMk/>
            <pc:sldMk cId="3347642786" sldId="284"/>
            <ac:spMk id="6" creationId="{A1001060-528E-8091-68F1-7BB91F71E521}"/>
          </ac:spMkLst>
        </pc:spChg>
        <pc:spChg chg="mod topLvl">
          <ac:chgData name="Martin Green Johannsen" userId="04a7777e-34a1-4d80-8735-04f45e7a782c" providerId="ADAL" clId="{0C3DB604-724B-400E-B9E9-65C77416FFC9}" dt="2025-06-19T14:39:12.169" v="1150" actId="164"/>
          <ac:spMkLst>
            <pc:docMk/>
            <pc:sldMk cId="3347642786" sldId="284"/>
            <ac:spMk id="7" creationId="{375E9338-2498-7C0F-7680-454F60A224A7}"/>
          </ac:spMkLst>
        </pc:spChg>
        <pc:spChg chg="mod topLvl">
          <ac:chgData name="Martin Green Johannsen" userId="04a7777e-34a1-4d80-8735-04f45e7a782c" providerId="ADAL" clId="{0C3DB604-724B-400E-B9E9-65C77416FFC9}" dt="2025-06-19T14:37:10.048" v="1132" actId="20577"/>
          <ac:spMkLst>
            <pc:docMk/>
            <pc:sldMk cId="3347642786" sldId="284"/>
            <ac:spMk id="8" creationId="{13A21674-C7D0-AFB4-C839-C2AB7A2EDB7B}"/>
          </ac:spMkLst>
        </pc:spChg>
        <pc:spChg chg="mod topLvl">
          <ac:chgData name="Martin Green Johannsen" userId="04a7777e-34a1-4d80-8735-04f45e7a782c" providerId="ADAL" clId="{0C3DB604-724B-400E-B9E9-65C77416FFC9}" dt="2025-06-19T14:38:37.898" v="1142" actId="1076"/>
          <ac:spMkLst>
            <pc:docMk/>
            <pc:sldMk cId="3347642786" sldId="284"/>
            <ac:spMk id="9" creationId="{424867C5-281F-5611-EE1F-4D0CB1125523}"/>
          </ac:spMkLst>
        </pc:spChg>
        <pc:spChg chg="mod topLvl">
          <ac:chgData name="Martin Green Johannsen" userId="04a7777e-34a1-4d80-8735-04f45e7a782c" providerId="ADAL" clId="{0C3DB604-724B-400E-B9E9-65C77416FFC9}" dt="2025-06-19T14:39:09.373" v="1149" actId="164"/>
          <ac:spMkLst>
            <pc:docMk/>
            <pc:sldMk cId="3347642786" sldId="284"/>
            <ac:spMk id="10" creationId="{661BC69C-A90D-3B76-716B-15D5EB11B6DA}"/>
          </ac:spMkLst>
        </pc:spChg>
        <pc:spChg chg="mod topLvl">
          <ac:chgData name="Martin Green Johannsen" userId="04a7777e-34a1-4d80-8735-04f45e7a782c" providerId="ADAL" clId="{0C3DB604-724B-400E-B9E9-65C77416FFC9}" dt="2025-06-19T14:39:09.373" v="1149" actId="164"/>
          <ac:spMkLst>
            <pc:docMk/>
            <pc:sldMk cId="3347642786" sldId="284"/>
            <ac:spMk id="11" creationId="{DDCD937F-5FF4-A180-9E63-8A908E3ACB14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3347642786" sldId="284"/>
            <ac:spMk id="12" creationId="{829585C4-6919-AD95-A6B5-FB76F10A76D4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3347642786" sldId="284"/>
            <ac:spMk id="13" creationId="{85144BD6-5EFA-CF36-422B-5BF35D4D883B}"/>
          </ac:spMkLst>
        </pc:spChg>
        <pc:spChg chg="mod">
          <ac:chgData name="Martin Green Johannsen" userId="04a7777e-34a1-4d80-8735-04f45e7a782c" providerId="ADAL" clId="{0C3DB604-724B-400E-B9E9-65C77416FFC9}" dt="2025-06-19T14:31:56.737" v="910" actId="165"/>
          <ac:spMkLst>
            <pc:docMk/>
            <pc:sldMk cId="3347642786" sldId="284"/>
            <ac:spMk id="16" creationId="{543E3583-E6A8-E005-F860-BC978E1BB495}"/>
          </ac:spMkLst>
        </pc:spChg>
        <pc:spChg chg="mod">
          <ac:chgData name="Martin Green Johannsen" userId="04a7777e-34a1-4d80-8735-04f45e7a782c" providerId="ADAL" clId="{0C3DB604-724B-400E-B9E9-65C77416FFC9}" dt="2025-06-19T14:31:56.737" v="910" actId="165"/>
          <ac:spMkLst>
            <pc:docMk/>
            <pc:sldMk cId="3347642786" sldId="284"/>
            <ac:spMk id="17" creationId="{F7FF3884-4AFE-72BA-891D-A87F10B79365}"/>
          </ac:spMkLst>
        </pc:spChg>
        <pc:spChg chg="mod">
          <ac:chgData name="Martin Green Johannsen" userId="04a7777e-34a1-4d80-8735-04f45e7a782c" providerId="ADAL" clId="{0C3DB604-724B-400E-B9E9-65C77416FFC9}" dt="2025-06-19T14:31:56.737" v="910" actId="165"/>
          <ac:spMkLst>
            <pc:docMk/>
            <pc:sldMk cId="3347642786" sldId="284"/>
            <ac:spMk id="18" creationId="{61435401-88D0-5765-6546-E72D27B3409A}"/>
          </ac:spMkLst>
        </pc:spChg>
        <pc:spChg chg="mod">
          <ac:chgData name="Martin Green Johannsen" userId="04a7777e-34a1-4d80-8735-04f45e7a782c" providerId="ADAL" clId="{0C3DB604-724B-400E-B9E9-65C77416FFC9}" dt="2025-06-19T14:32:10.203" v="912" actId="165"/>
          <ac:spMkLst>
            <pc:docMk/>
            <pc:sldMk cId="3347642786" sldId="284"/>
            <ac:spMk id="20" creationId="{CAFBB8E4-8C1B-1E0A-AB3C-456AF6A6514F}"/>
          </ac:spMkLst>
        </pc:spChg>
        <pc:spChg chg="mod">
          <ac:chgData name="Martin Green Johannsen" userId="04a7777e-34a1-4d80-8735-04f45e7a782c" providerId="ADAL" clId="{0C3DB604-724B-400E-B9E9-65C77416FFC9}" dt="2025-06-19T14:32:10.203" v="912" actId="165"/>
          <ac:spMkLst>
            <pc:docMk/>
            <pc:sldMk cId="3347642786" sldId="284"/>
            <ac:spMk id="21" creationId="{24DF0372-046A-2A3B-D355-99B5D0F01B1B}"/>
          </ac:spMkLst>
        </pc:spChg>
        <pc:spChg chg="mod">
          <ac:chgData name="Martin Green Johannsen" userId="04a7777e-34a1-4d80-8735-04f45e7a782c" providerId="ADAL" clId="{0C3DB604-724B-400E-B9E9-65C77416FFC9}" dt="2025-06-19T14:32:10.203" v="912" actId="165"/>
          <ac:spMkLst>
            <pc:docMk/>
            <pc:sldMk cId="3347642786" sldId="284"/>
            <ac:spMk id="22" creationId="{C4B6236A-2D61-4D8F-DF22-BBA81753938B}"/>
          </ac:spMkLst>
        </pc:spChg>
        <pc:spChg chg="mod">
          <ac:chgData name="Martin Green Johannsen" userId="04a7777e-34a1-4d80-8735-04f45e7a782c" providerId="ADAL" clId="{0C3DB604-724B-400E-B9E9-65C77416FFC9}" dt="2025-06-19T14:34:52.889" v="1083" actId="165"/>
          <ac:spMkLst>
            <pc:docMk/>
            <pc:sldMk cId="3347642786" sldId="284"/>
            <ac:spMk id="24" creationId="{F7396744-5AB0-0F1A-0084-48CF6166D3F5}"/>
          </ac:spMkLst>
        </pc:spChg>
        <pc:spChg chg="mod">
          <ac:chgData name="Martin Green Johannsen" userId="04a7777e-34a1-4d80-8735-04f45e7a782c" providerId="ADAL" clId="{0C3DB604-724B-400E-B9E9-65C77416FFC9}" dt="2025-06-19T14:34:52.889" v="1083" actId="165"/>
          <ac:spMkLst>
            <pc:docMk/>
            <pc:sldMk cId="3347642786" sldId="284"/>
            <ac:spMk id="25" creationId="{4F48CAE5-8C85-B72B-331B-A12482EE9830}"/>
          </ac:spMkLst>
        </pc:spChg>
        <pc:spChg chg="mod">
          <ac:chgData name="Martin Green Johannsen" userId="04a7777e-34a1-4d80-8735-04f45e7a782c" providerId="ADAL" clId="{0C3DB604-724B-400E-B9E9-65C77416FFC9}" dt="2025-06-19T14:34:52.889" v="1083" actId="165"/>
          <ac:spMkLst>
            <pc:docMk/>
            <pc:sldMk cId="3347642786" sldId="284"/>
            <ac:spMk id="26" creationId="{493458A6-6939-2FC6-80F3-44321B88B516}"/>
          </ac:spMkLst>
        </pc:spChg>
        <pc:spChg chg="mod">
          <ac:chgData name="Martin Green Johannsen" userId="04a7777e-34a1-4d80-8735-04f45e7a782c" providerId="ADAL" clId="{0C3DB604-724B-400E-B9E9-65C77416FFC9}" dt="2025-06-19T14:36:15.859" v="1097"/>
          <ac:spMkLst>
            <pc:docMk/>
            <pc:sldMk cId="3347642786" sldId="284"/>
            <ac:spMk id="28" creationId="{D1A5AB85-BD27-4C49-6637-EEF794BAD6FA}"/>
          </ac:spMkLst>
        </pc:spChg>
        <pc:spChg chg="mod">
          <ac:chgData name="Martin Green Johannsen" userId="04a7777e-34a1-4d80-8735-04f45e7a782c" providerId="ADAL" clId="{0C3DB604-724B-400E-B9E9-65C77416FFC9}" dt="2025-06-19T14:39:19.726" v="1154" actId="1076"/>
          <ac:spMkLst>
            <pc:docMk/>
            <pc:sldMk cId="3347642786" sldId="284"/>
            <ac:spMk id="29" creationId="{DACCF3AD-CC39-E666-AB11-392CAA8EA206}"/>
          </ac:spMkLst>
        </pc:spChg>
        <pc:spChg chg="mod">
          <ac:chgData name="Martin Green Johannsen" userId="04a7777e-34a1-4d80-8735-04f45e7a782c" providerId="ADAL" clId="{0C3DB604-724B-400E-B9E9-65C77416FFC9}" dt="2025-06-19T14:36:15.859" v="1097"/>
          <ac:spMkLst>
            <pc:docMk/>
            <pc:sldMk cId="3347642786" sldId="284"/>
            <ac:spMk id="30" creationId="{1496E808-F49F-F0DA-068E-A7C3C33AF372}"/>
          </ac:spMkLst>
        </pc:spChg>
        <pc:spChg chg="add mod">
          <ac:chgData name="Martin Green Johannsen" userId="04a7777e-34a1-4d80-8735-04f45e7a782c" providerId="ADAL" clId="{0C3DB604-724B-400E-B9E9-65C77416FFC9}" dt="2025-06-19T14:39:24.535" v="1158" actId="403"/>
          <ac:spMkLst>
            <pc:docMk/>
            <pc:sldMk cId="3347642786" sldId="284"/>
            <ac:spMk id="31" creationId="{C57427DF-EDD5-E345-D31D-4727DF5C0592}"/>
          </ac:spMkLst>
        </pc:spChg>
        <pc:spChg chg="add mod">
          <ac:chgData name="Martin Green Johannsen" userId="04a7777e-34a1-4d80-8735-04f45e7a782c" providerId="ADAL" clId="{0C3DB604-724B-400E-B9E9-65C77416FFC9}" dt="2025-06-19T14:39:19.726" v="1154" actId="1076"/>
          <ac:spMkLst>
            <pc:docMk/>
            <pc:sldMk cId="3347642786" sldId="284"/>
            <ac:spMk id="32" creationId="{E5A0ABB9-7FA8-2F74-950D-706CE4DD75BF}"/>
          </ac:spMkLst>
        </pc:spChg>
        <pc:spChg chg="add del mod">
          <ac:chgData name="Martin Green Johannsen" userId="04a7777e-34a1-4d80-8735-04f45e7a782c" providerId="ADAL" clId="{0C3DB604-724B-400E-B9E9-65C77416FFC9}" dt="2025-06-19T14:36:51.605" v="1127" actId="478"/>
          <ac:spMkLst>
            <pc:docMk/>
            <pc:sldMk cId="3347642786" sldId="284"/>
            <ac:spMk id="35" creationId="{5EF25391-90F1-8E9E-69F8-0D669353805A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3347642786" sldId="284"/>
            <ac:spMk id="42" creationId="{532AE71D-54BB-C167-E504-33001D44D545}"/>
          </ac:spMkLst>
        </pc:spChg>
        <pc:grpChg chg="add mod">
          <ac:chgData name="Martin Green Johannsen" userId="04a7777e-34a1-4d80-8735-04f45e7a782c" providerId="ADAL" clId="{0C3DB604-724B-400E-B9E9-65C77416FFC9}" dt="2025-06-19T14:36:07.066" v="1096" actId="164"/>
          <ac:grpSpMkLst>
            <pc:docMk/>
            <pc:sldMk cId="3347642786" sldId="284"/>
            <ac:grpSpMk id="14" creationId="{3BDA1204-ECA8-1830-20E6-A24109025423}"/>
          </ac:grpSpMkLst>
        </pc:grpChg>
        <pc:grpChg chg="mod topLvl">
          <ac:chgData name="Martin Green Johannsen" userId="04a7777e-34a1-4d80-8735-04f45e7a782c" providerId="ADAL" clId="{0C3DB604-724B-400E-B9E9-65C77416FFC9}" dt="2025-06-19T14:39:12.169" v="1150" actId="164"/>
          <ac:grpSpMkLst>
            <pc:docMk/>
            <pc:sldMk cId="3347642786" sldId="284"/>
            <ac:grpSpMk id="15" creationId="{43374360-6FED-5B89-BDE6-147F4D6314BC}"/>
          </ac:grpSpMkLst>
        </pc:grpChg>
        <pc:grpChg chg="mod topLvl">
          <ac:chgData name="Martin Green Johannsen" userId="04a7777e-34a1-4d80-8735-04f45e7a782c" providerId="ADAL" clId="{0C3DB604-724B-400E-B9E9-65C77416FFC9}" dt="2025-06-19T14:36:07.066" v="1096" actId="164"/>
          <ac:grpSpMkLst>
            <pc:docMk/>
            <pc:sldMk cId="3347642786" sldId="284"/>
            <ac:grpSpMk id="19" creationId="{C098433B-864C-4C24-391F-DE6CC02F1CB7}"/>
          </ac:grpSpMkLst>
        </pc:grpChg>
        <pc:grpChg chg="mod topLvl">
          <ac:chgData name="Martin Green Johannsen" userId="04a7777e-34a1-4d80-8735-04f45e7a782c" providerId="ADAL" clId="{0C3DB604-724B-400E-B9E9-65C77416FFC9}" dt="2025-06-19T14:39:09.373" v="1149" actId="164"/>
          <ac:grpSpMkLst>
            <pc:docMk/>
            <pc:sldMk cId="3347642786" sldId="284"/>
            <ac:grpSpMk id="23" creationId="{55E00359-8E66-D882-35E6-9345BC90B433}"/>
          </ac:grpSpMkLst>
        </pc:grpChg>
        <pc:grpChg chg="add mod">
          <ac:chgData name="Martin Green Johannsen" userId="04a7777e-34a1-4d80-8735-04f45e7a782c" providerId="ADAL" clId="{0C3DB604-724B-400E-B9E9-65C77416FFC9}" dt="2025-06-19T14:37:03.951" v="1130" actId="164"/>
          <ac:grpSpMkLst>
            <pc:docMk/>
            <pc:sldMk cId="3347642786" sldId="284"/>
            <ac:grpSpMk id="27" creationId="{B1455260-81E4-8D4B-E436-E427797E895C}"/>
          </ac:grpSpMkLst>
        </pc:grpChg>
        <pc:grpChg chg="del mod">
          <ac:chgData name="Martin Green Johannsen" userId="04a7777e-34a1-4d80-8735-04f45e7a782c" providerId="ADAL" clId="{0C3DB604-724B-400E-B9E9-65C77416FFC9}" dt="2025-06-19T14:31:56.737" v="910" actId="165"/>
          <ac:grpSpMkLst>
            <pc:docMk/>
            <pc:sldMk cId="3347642786" sldId="284"/>
            <ac:grpSpMk id="33" creationId="{653E112A-52AA-5808-5C94-6EE18B6FE205}"/>
          </ac:grpSpMkLst>
        </pc:grpChg>
        <pc:grpChg chg="add mod">
          <ac:chgData name="Martin Green Johannsen" userId="04a7777e-34a1-4d80-8735-04f45e7a782c" providerId="ADAL" clId="{0C3DB604-724B-400E-B9E9-65C77416FFC9}" dt="2025-06-19T14:39:33.320" v="1160" actId="1076"/>
          <ac:grpSpMkLst>
            <pc:docMk/>
            <pc:sldMk cId="3347642786" sldId="284"/>
            <ac:grpSpMk id="36" creationId="{5ABDC113-1424-122F-940F-BD4E10699B20}"/>
          </ac:grpSpMkLst>
        </pc:grpChg>
        <pc:grpChg chg="del mod">
          <ac:chgData name="Martin Green Johannsen" userId="04a7777e-34a1-4d80-8735-04f45e7a782c" providerId="ADAL" clId="{0C3DB604-724B-400E-B9E9-65C77416FFC9}" dt="2025-06-19T14:32:10.203" v="912" actId="165"/>
          <ac:grpSpMkLst>
            <pc:docMk/>
            <pc:sldMk cId="3347642786" sldId="284"/>
            <ac:grpSpMk id="37" creationId="{5DC9D3AD-562E-20A3-1B80-F0ABE6060FC4}"/>
          </ac:grpSpMkLst>
        </pc:grpChg>
        <pc:grpChg chg="del mod">
          <ac:chgData name="Martin Green Johannsen" userId="04a7777e-34a1-4d80-8735-04f45e7a782c" providerId="ADAL" clId="{0C3DB604-724B-400E-B9E9-65C77416FFC9}" dt="2025-06-19T14:34:52.889" v="1083" actId="165"/>
          <ac:grpSpMkLst>
            <pc:docMk/>
            <pc:sldMk cId="3347642786" sldId="284"/>
            <ac:grpSpMk id="39" creationId="{56D64B35-3B7B-3096-0F0F-3395A6573B74}"/>
          </ac:grpSpMkLst>
        </pc:grpChg>
        <pc:grpChg chg="del mod">
          <ac:chgData name="Martin Green Johannsen" userId="04a7777e-34a1-4d80-8735-04f45e7a782c" providerId="ADAL" clId="{0C3DB604-724B-400E-B9E9-65C77416FFC9}" dt="2025-06-19T14:36:28.484" v="1101" actId="478"/>
          <ac:grpSpMkLst>
            <pc:docMk/>
            <pc:sldMk cId="3347642786" sldId="284"/>
            <ac:grpSpMk id="41" creationId="{256035AE-7EFB-9688-1393-7A42FB142132}"/>
          </ac:grpSpMkLst>
        </pc:grpChg>
        <pc:grpChg chg="add mod">
          <ac:chgData name="Martin Green Johannsen" userId="04a7777e-34a1-4d80-8735-04f45e7a782c" providerId="ADAL" clId="{0C3DB604-724B-400E-B9E9-65C77416FFC9}" dt="2025-06-19T14:39:38.585" v="1161" actId="1076"/>
          <ac:grpSpMkLst>
            <pc:docMk/>
            <pc:sldMk cId="3347642786" sldId="284"/>
            <ac:grpSpMk id="43" creationId="{58B44FA1-0666-D91E-67B9-068348A7049C}"/>
          </ac:grpSpMkLst>
        </pc:grpChg>
        <pc:grpChg chg="add mod">
          <ac:chgData name="Martin Green Johannsen" userId="04a7777e-34a1-4d80-8735-04f45e7a782c" providerId="ADAL" clId="{0C3DB604-724B-400E-B9E9-65C77416FFC9}" dt="2025-06-19T14:39:17.458" v="1152" actId="1076"/>
          <ac:grpSpMkLst>
            <pc:docMk/>
            <pc:sldMk cId="3347642786" sldId="284"/>
            <ac:grpSpMk id="44" creationId="{E929B7D6-0BCC-5A7C-28B8-9C1B6C00C2E0}"/>
          </ac:grpSpMkLst>
        </pc:grpChg>
        <pc:cxnChg chg="del mod">
          <ac:chgData name="Martin Green Johannsen" userId="04a7777e-34a1-4d80-8735-04f45e7a782c" providerId="ADAL" clId="{0C3DB604-724B-400E-B9E9-65C77416FFC9}" dt="2025-06-19T14:31:00.926" v="909" actId="478"/>
          <ac:cxnSpMkLst>
            <pc:docMk/>
            <pc:sldMk cId="3347642786" sldId="284"/>
            <ac:cxnSpMk id="38" creationId="{51D007C6-E4C5-3291-95A3-EBFE3729E969}"/>
          </ac:cxnSpMkLst>
        </pc:cxnChg>
        <pc:cxnChg chg="del mod">
          <ac:chgData name="Martin Green Johannsen" userId="04a7777e-34a1-4d80-8735-04f45e7a782c" providerId="ADAL" clId="{0C3DB604-724B-400E-B9E9-65C77416FFC9}" dt="2025-06-19T14:31:00.926" v="909" actId="478"/>
          <ac:cxnSpMkLst>
            <pc:docMk/>
            <pc:sldMk cId="3347642786" sldId="284"/>
            <ac:cxnSpMk id="40" creationId="{7AF6B96B-52B9-89C6-63AA-D9B136F23BA5}"/>
          </ac:cxnSpMkLst>
        </pc:cxnChg>
      </pc:sldChg>
      <pc:sldChg chg="addSp delSp modSp mod ord">
        <pc:chgData name="Martin Green Johannsen" userId="04a7777e-34a1-4d80-8735-04f45e7a782c" providerId="ADAL" clId="{0C3DB604-724B-400E-B9E9-65C77416FFC9}" dt="2025-06-19T14:42:31.569" v="1272"/>
        <pc:sldMkLst>
          <pc:docMk/>
          <pc:sldMk cId="1562958476" sldId="285"/>
        </pc:sldMkLst>
        <pc:spChg chg="mod">
          <ac:chgData name="Martin Green Johannsen" userId="04a7777e-34a1-4d80-8735-04f45e7a782c" providerId="ADAL" clId="{0C3DB604-724B-400E-B9E9-65C77416FFC9}" dt="2025-06-19T14:00:43.554" v="227" actId="14861"/>
          <ac:spMkLst>
            <pc:docMk/>
            <pc:sldMk cId="1562958476" sldId="285"/>
            <ac:spMk id="2" creationId="{5878FFC9-1D78-5A61-8DD3-246A481716C2}"/>
          </ac:spMkLst>
        </pc:spChg>
        <pc:spChg chg="add mod">
          <ac:chgData name="Martin Green Johannsen" userId="04a7777e-34a1-4d80-8735-04f45e7a782c" providerId="ADAL" clId="{0C3DB604-724B-400E-B9E9-65C77416FFC9}" dt="2025-06-19T14:42:23.646" v="1270"/>
          <ac:spMkLst>
            <pc:docMk/>
            <pc:sldMk cId="1562958476" sldId="285"/>
            <ac:spMk id="3" creationId="{22EEF72D-6EAE-6CEF-6099-4A91FB119F89}"/>
          </ac:spMkLst>
        </pc:spChg>
        <pc:spChg chg="mod">
          <ac:chgData name="Martin Green Johannsen" userId="04a7777e-34a1-4d80-8735-04f45e7a782c" providerId="ADAL" clId="{0C3DB604-724B-400E-B9E9-65C77416FFC9}" dt="2025-06-19T14:00:53.859" v="228" actId="14861"/>
          <ac:spMkLst>
            <pc:docMk/>
            <pc:sldMk cId="1562958476" sldId="285"/>
            <ac:spMk id="4" creationId="{81DAB1C3-049F-E7CE-81CA-76C24A07867D}"/>
          </ac:spMkLst>
        </pc:spChg>
        <pc:spChg chg="mod">
          <ac:chgData name="Martin Green Johannsen" userId="04a7777e-34a1-4d80-8735-04f45e7a782c" providerId="ADAL" clId="{0C3DB604-724B-400E-B9E9-65C77416FFC9}" dt="2025-06-19T14:00:53.859" v="228" actId="14861"/>
          <ac:spMkLst>
            <pc:docMk/>
            <pc:sldMk cId="1562958476" sldId="285"/>
            <ac:spMk id="5" creationId="{E3ECD22A-62F1-115A-C99C-154FB6315976}"/>
          </ac:spMkLst>
        </pc:spChg>
        <pc:spChg chg="mod">
          <ac:chgData name="Martin Green Johannsen" userId="04a7777e-34a1-4d80-8735-04f45e7a782c" providerId="ADAL" clId="{0C3DB604-724B-400E-B9E9-65C77416FFC9}" dt="2025-06-19T14:00:53.859" v="228" actId="14861"/>
          <ac:spMkLst>
            <pc:docMk/>
            <pc:sldMk cId="1562958476" sldId="285"/>
            <ac:spMk id="6" creationId="{CDC120A3-76E8-7DEE-67D7-A9B6EF4B005B}"/>
          </ac:spMkLst>
        </pc:spChg>
        <pc:spChg chg="add mod">
          <ac:chgData name="Martin Green Johannsen" userId="04a7777e-34a1-4d80-8735-04f45e7a782c" providerId="ADAL" clId="{0C3DB604-724B-400E-B9E9-65C77416FFC9}" dt="2025-06-19T14:42:31.569" v="1272"/>
          <ac:spMkLst>
            <pc:docMk/>
            <pc:sldMk cId="1562958476" sldId="285"/>
            <ac:spMk id="7" creationId="{B52F4B7C-417B-4050-7BF4-6B150D9172FE}"/>
          </ac:spMkLst>
        </pc:spChg>
        <pc:spChg chg="mod">
          <ac:chgData name="Martin Green Johannsen" userId="04a7777e-34a1-4d80-8735-04f45e7a782c" providerId="ADAL" clId="{0C3DB604-724B-400E-B9E9-65C77416FFC9}" dt="2025-06-19T14:00:53.859" v="228" actId="14861"/>
          <ac:spMkLst>
            <pc:docMk/>
            <pc:sldMk cId="1562958476" sldId="285"/>
            <ac:spMk id="8" creationId="{46F27DF4-FF5F-7480-BC14-FFBDC76DA70B}"/>
          </ac:spMkLst>
        </pc:spChg>
        <pc:spChg chg="mod">
          <ac:chgData name="Martin Green Johannsen" userId="04a7777e-34a1-4d80-8735-04f45e7a782c" providerId="ADAL" clId="{0C3DB604-724B-400E-B9E9-65C77416FFC9}" dt="2025-06-19T14:00:53.859" v="228" actId="14861"/>
          <ac:spMkLst>
            <pc:docMk/>
            <pc:sldMk cId="1562958476" sldId="285"/>
            <ac:spMk id="9" creationId="{89B8F765-ED21-758F-DF56-6812E9BBAAA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562958476" sldId="285"/>
            <ac:spMk id="14" creationId="{A767BC65-912E-5244-E517-B2EAA3A45C1E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562958476" sldId="285"/>
            <ac:spMk id="15" creationId="{DAFCDE13-7F28-4F86-157F-CB7D6019250E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562958476" sldId="285"/>
            <ac:spMk id="16" creationId="{26D40F4F-AEC4-BDAA-4B38-2D5E600DC83D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562958476" sldId="285"/>
            <ac:spMk id="17" creationId="{30FD5054-BCD7-8DE9-0441-F97BD490B1A5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562958476" sldId="285"/>
            <ac:spMk id="18" creationId="{CF1B81AE-A3C8-1506-C247-C6D5EACB6ADD}"/>
          </ac:spMkLst>
        </pc:spChg>
        <pc:spChg chg="del mod">
          <ac:chgData name="Martin Green Johannsen" userId="04a7777e-34a1-4d80-8735-04f45e7a782c" providerId="ADAL" clId="{0C3DB604-724B-400E-B9E9-65C77416FFC9}" dt="2025-06-19T14:24:56.358" v="701" actId="478"/>
          <ac:spMkLst>
            <pc:docMk/>
            <pc:sldMk cId="1562958476" sldId="285"/>
            <ac:spMk id="19" creationId="{6E951FAD-F09A-9C91-93E6-19BDF9A9AE05}"/>
          </ac:spMkLst>
        </pc:spChg>
        <pc:cxnChg chg="mod">
          <ac:chgData name="Martin Green Johannsen" userId="04a7777e-34a1-4d80-8735-04f45e7a782c" providerId="ADAL" clId="{0C3DB604-724B-400E-B9E9-65C77416FFC9}" dt="2025-06-19T14:01:00.949" v="229" actId="14861"/>
          <ac:cxnSpMkLst>
            <pc:docMk/>
            <pc:sldMk cId="1562958476" sldId="285"/>
            <ac:cxnSpMk id="10" creationId="{5091721B-ED98-9A6D-49A2-A74E5A5D3CA2}"/>
          </ac:cxnSpMkLst>
        </pc:cxnChg>
        <pc:cxnChg chg="mod">
          <ac:chgData name="Martin Green Johannsen" userId="04a7777e-34a1-4d80-8735-04f45e7a782c" providerId="ADAL" clId="{0C3DB604-724B-400E-B9E9-65C77416FFC9}" dt="2025-06-19T14:01:00.949" v="229" actId="14861"/>
          <ac:cxnSpMkLst>
            <pc:docMk/>
            <pc:sldMk cId="1562958476" sldId="285"/>
            <ac:cxnSpMk id="12" creationId="{B2E4DC3A-ED4F-73D6-D0A0-5035EFD9EAF5}"/>
          </ac:cxnSpMkLst>
        </pc:cxnChg>
      </pc:sldChg>
      <pc:sldChg chg="modSp del">
        <pc:chgData name="Martin Green Johannsen" userId="04a7777e-34a1-4d80-8735-04f45e7a782c" providerId="ADAL" clId="{0C3DB604-724B-400E-B9E9-65C77416FFC9}" dt="2025-06-19T14:42:45.373" v="1278" actId="47"/>
        <pc:sldMkLst>
          <pc:docMk/>
          <pc:sldMk cId="659472606" sldId="286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659472606" sldId="286"/>
            <ac:spMk id="4" creationId="{96D11792-207E-3113-3C4B-BB9A071074DF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659472606" sldId="286"/>
            <ac:spMk id="5" creationId="{9BCC8E63-4898-A031-F459-ADC855F33C18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659472606" sldId="286"/>
            <ac:spMk id="6" creationId="{742ED114-FACB-5E7D-FE31-10A98AA8F81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659472606" sldId="286"/>
            <ac:spMk id="11" creationId="{070F1C5B-1B20-CB04-E8BC-888675CA6D52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659472606" sldId="286"/>
            <ac:spMk id="14" creationId="{BC86948D-882E-8E90-029F-443CD3DD2B9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659472606" sldId="286"/>
            <ac:spMk id="16" creationId="{74C8FBB5-2F8E-0F33-D10D-7DCDD5066925}"/>
          </ac:spMkLst>
        </pc:spChg>
        <pc:grpChg chg="mod">
          <ac:chgData name="Martin Green Johannsen" userId="04a7777e-34a1-4d80-8735-04f45e7a782c" providerId="ADAL" clId="{0C3DB604-724B-400E-B9E9-65C77416FFC9}" dt="2025-06-19T13:53:58.228" v="50"/>
          <ac:grpSpMkLst>
            <pc:docMk/>
            <pc:sldMk cId="659472606" sldId="286"/>
            <ac:grpSpMk id="15" creationId="{0B5FB44F-DA35-7E8A-30EF-65D6FC07FA82}"/>
          </ac:grpSpMkLst>
        </pc:grpChg>
        <pc:graphicFrameChg chg="mod">
          <ac:chgData name="Martin Green Johannsen" userId="04a7777e-34a1-4d80-8735-04f45e7a782c" providerId="ADAL" clId="{0C3DB604-724B-400E-B9E9-65C77416FFC9}" dt="2025-06-19T13:53:58.228" v="50"/>
          <ac:graphicFrameMkLst>
            <pc:docMk/>
            <pc:sldMk cId="659472606" sldId="286"/>
            <ac:graphicFrameMk id="7" creationId="{5C808B3E-0642-DE12-FCE4-28DEEF1630EC}"/>
          </ac:graphicFrameMkLst>
        </pc:graphicFrameChg>
      </pc:sldChg>
      <pc:sldChg chg="modSp del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893337575" sldId="287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93337575" sldId="287"/>
            <ac:spMk id="2" creationId="{74683DD2-3E0A-D78C-523E-5AC0D9F92DE3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93337575" sldId="287"/>
            <ac:spMk id="3" creationId="{C3C774CA-65D0-3F04-858B-7F361A98E156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93337575" sldId="287"/>
            <ac:spMk id="4" creationId="{2113F312-FA1E-0780-FC34-464242E5B72D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93337575" sldId="287"/>
            <ac:spMk id="5" creationId="{0E02AEA9-EF4F-B69A-A3E1-8BFA33274127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93337575" sldId="287"/>
            <ac:spMk id="10" creationId="{195A5CFC-83BC-A915-6FA1-7239B3C2C76F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93337575" sldId="287"/>
            <ac:spMk id="28" creationId="{8E76BB95-B204-C82E-8877-2833BAEC7058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93337575" sldId="287"/>
            <ac:spMk id="29" creationId="{ACAC2DE5-1C39-D322-7F8C-B923971EC264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893337575" sldId="287"/>
            <ac:spMk id="30" creationId="{752014B7-B7B4-758A-673E-EB20335B10E1}"/>
          </ac:spMkLst>
        </pc:spChg>
      </pc:sldChg>
      <pc:sldChg chg="modSp del modNotes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1037842412" sldId="288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037842412" sldId="288"/>
            <ac:spMk id="2" creationId="{7705E392-F849-0B50-5A94-01EFE5EC8E9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037842412" sldId="288"/>
            <ac:spMk id="3" creationId="{011427CC-1E36-3E5D-7B94-2F386CFF3BB9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037842412" sldId="288"/>
            <ac:spMk id="4" creationId="{81C7F1E3-47D6-0D4E-022D-CD721A44AB98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037842412" sldId="288"/>
            <ac:spMk id="5" creationId="{3F5C8FB5-CFBB-2619-E59B-AF8BD83E8AB9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037842412" sldId="288"/>
            <ac:spMk id="10" creationId="{3C4A821B-912E-9A17-1920-4155A2EA721D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037842412" sldId="288"/>
            <ac:spMk id="22" creationId="{A17BCA82-0F2C-6992-053E-06D4F17DCBBC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037842412" sldId="288"/>
            <ac:spMk id="23" creationId="{EFA26B60-9E8E-36FF-E0FC-A7E7CEA529AA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037842412" sldId="288"/>
            <ac:spMk id="24" creationId="{52DB3B4E-1C09-7B22-8D46-843CF86851A7}"/>
          </ac:spMkLst>
        </pc:spChg>
      </pc:sldChg>
      <pc:sldChg chg="modSp del mod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1872266637" sldId="289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72266637" sldId="289"/>
            <ac:spMk id="2" creationId="{B32E463A-3093-74EB-1726-EE55D83CAA24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72266637" sldId="289"/>
            <ac:spMk id="3" creationId="{C8274C79-60B8-A2D6-F9A9-7634CA86B97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72266637" sldId="289"/>
            <ac:spMk id="4" creationId="{F6EE6208-AEC1-A549-A992-5FC4BA5DB30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72266637" sldId="289"/>
            <ac:spMk id="5" creationId="{7DC9E5A6-B5FE-06FA-95F0-6CFEF350FE78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72266637" sldId="289"/>
            <ac:spMk id="10" creationId="{D8D89C90-882F-9DC1-0AEE-E839C03CD45C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72266637" sldId="289"/>
            <ac:spMk id="23" creationId="{D8EE8375-0E5B-D187-A4F6-10CDD14B6575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72266637" sldId="289"/>
            <ac:spMk id="24" creationId="{54799569-A41D-1C63-4235-9779196F43D2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72266637" sldId="289"/>
            <ac:spMk id="25" creationId="{6BEA81E6-0CE6-C049-F771-2E126E9B519D}"/>
          </ac:spMkLst>
        </pc:sp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1872266637" sldId="289"/>
            <ac:picMk id="9" creationId="{0D19B942-99EB-2EAA-1736-BEC44137D677}"/>
          </ac:picMkLst>
        </pc:picChg>
      </pc:sldChg>
      <pc:sldChg chg="modSp del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1769772860" sldId="291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769772860" sldId="291"/>
            <ac:spMk id="3" creationId="{B19D67E4-1B8A-4D14-86F2-5CD8C3FC1DDB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769772860" sldId="291"/>
            <ac:spMk id="9" creationId="{0F7EC53A-7834-0AC3-B75E-98AD3252CD2A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769772860" sldId="291"/>
            <ac:spMk id="10" creationId="{53DFD874-FE1F-39FD-61B6-4E1F3392021B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769772860" sldId="291"/>
            <ac:spMk id="11" creationId="{A922D269-A13A-E90C-F77A-6E76C8D919A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769772860" sldId="291"/>
            <ac:spMk id="12" creationId="{B5519B6C-7F9E-A8C3-C02F-6E453ED6FA0E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769772860" sldId="291"/>
            <ac:spMk id="14" creationId="{184E9916-4781-36EB-37A6-C54562650708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769772860" sldId="291"/>
            <ac:spMk id="15" creationId="{89DE2714-980C-4D8E-5660-EFD45E4BC988}"/>
          </ac:spMkLst>
        </pc:sp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1769772860" sldId="291"/>
            <ac:picMk id="6" creationId="{B5BCACED-3811-950B-D579-CBDA84799E21}"/>
          </ac:picMkLst>
        </pc:pic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1769772860" sldId="291"/>
            <ac:picMk id="7" creationId="{60555875-C5F4-9CA1-9A0D-978BFCE06F79}"/>
          </ac:picMkLst>
        </pc:picChg>
      </pc:sldChg>
      <pc:sldChg chg="modSp del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2490124374" sldId="292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490124374" sldId="292"/>
            <ac:spMk id="3" creationId="{A3220B9C-3ECE-7769-1E3E-7F3DD6CC17AF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490124374" sldId="292"/>
            <ac:spMk id="9" creationId="{BDF1647B-5C4A-81C0-33D8-6B954EB771D7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490124374" sldId="292"/>
            <ac:spMk id="10" creationId="{F893F7DF-26D7-952A-DBDB-AD711A3A216B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490124374" sldId="292"/>
            <ac:spMk id="11" creationId="{25F2D759-F55B-F666-AB04-4AE86887BDF2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490124374" sldId="292"/>
            <ac:spMk id="12" creationId="{F77383F5-8492-AFD7-479D-16460BDE3078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490124374" sldId="292"/>
            <ac:spMk id="14" creationId="{913E4FA5-5522-F3B7-7C80-ECDC583DC056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490124374" sldId="292"/>
            <ac:spMk id="15" creationId="{5C1913DB-6530-DA49-F833-5F99A310736D}"/>
          </ac:spMkLst>
        </pc:sp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2490124374" sldId="292"/>
            <ac:picMk id="6" creationId="{F0BE3900-D226-92FE-86A9-F5209BC163AF}"/>
          </ac:picMkLst>
        </pc:pic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2490124374" sldId="292"/>
            <ac:picMk id="7" creationId="{2B4AB2A6-0380-A708-929C-C74E5272223F}"/>
          </ac:picMkLst>
        </pc:picChg>
      </pc:sldChg>
      <pc:sldChg chg="modSp del mod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1142175106" sldId="293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142175106" sldId="293"/>
            <ac:spMk id="9" creationId="{90F857A1-D239-FFEB-B428-A125F0447A47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142175106" sldId="293"/>
            <ac:spMk id="10" creationId="{2614FDB7-B80F-1AF3-1CEF-7B586182BC18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142175106" sldId="293"/>
            <ac:spMk id="11" creationId="{001A5C3E-463D-1B1E-2E75-4D70797AFB45}"/>
          </ac:spMkLst>
        </pc:spChg>
        <pc:spChg chg="mod">
          <ac:chgData name="Martin Green Johannsen" userId="04a7777e-34a1-4d80-8735-04f45e7a782c" providerId="ADAL" clId="{0C3DB604-724B-400E-B9E9-65C77416FFC9}" dt="2025-06-19T13:54:09.299" v="52" actId="27636"/>
          <ac:spMkLst>
            <pc:docMk/>
            <pc:sldMk cId="1142175106" sldId="293"/>
            <ac:spMk id="12" creationId="{B4E40501-D791-A4C2-EA16-ACC8E63F031C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142175106" sldId="293"/>
            <ac:spMk id="13" creationId="{9272B114-5CD2-EC7E-BAFB-1A3C0E0A2ACB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142175106" sldId="293"/>
            <ac:spMk id="14" creationId="{DB79AA89-9DC3-5919-63D0-3F3ED5403F5D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142175106" sldId="293"/>
            <ac:spMk id="15" creationId="{026DD74E-A838-A03D-F975-EE140BF9E96A}"/>
          </ac:spMkLst>
        </pc:sp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1142175106" sldId="293"/>
            <ac:picMk id="6" creationId="{3DD20AAF-B152-9CFB-3A07-34D0E420431E}"/>
          </ac:picMkLst>
        </pc:pic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1142175106" sldId="293"/>
            <ac:picMk id="7" creationId="{0EAD2DFE-5582-DFD1-9A12-D38D5D910A45}"/>
          </ac:picMkLst>
        </pc:picChg>
      </pc:sldChg>
      <pc:sldChg chg="modSp del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2713552592" sldId="294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713552592" sldId="294"/>
            <ac:spMk id="9" creationId="{A9A5CDA3-4182-7D22-611E-2A95F1EBD593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713552592" sldId="294"/>
            <ac:spMk id="10" creationId="{BC71F5C3-F06D-0C8D-C4B2-7A92FBF2CEA5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713552592" sldId="294"/>
            <ac:spMk id="11" creationId="{F03F713E-8DBB-B86C-D38D-AC6BB7A1871C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713552592" sldId="294"/>
            <ac:spMk id="14" creationId="{D929634F-6385-0187-8D77-B443DA713DF9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713552592" sldId="294"/>
            <ac:spMk id="15" creationId="{C2BB6951-6113-1A3C-7B22-DF9FEDBA6316}"/>
          </ac:spMkLst>
        </pc:sp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2713552592" sldId="294"/>
            <ac:picMk id="6" creationId="{36E6CD67-A545-2A24-DB80-16DBB9C398CD}"/>
          </ac:picMkLst>
        </pc:pic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2713552592" sldId="294"/>
            <ac:picMk id="7" creationId="{7D59E734-6D05-AC3C-27F1-C7A8AC6FCF50}"/>
          </ac:picMkLst>
        </pc:picChg>
      </pc:sldChg>
      <pc:sldChg chg="modSp del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781805330" sldId="295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781805330" sldId="295"/>
            <ac:spMk id="3" creationId="{618A9B26-6865-8F89-612A-C3D3F1AD502E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781805330" sldId="295"/>
            <ac:spMk id="4" creationId="{B39651E3-0092-0EDF-CF54-3C6E7C0549E9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781805330" sldId="295"/>
            <ac:spMk id="11" creationId="{BAB85589-CA38-C7BC-23F9-54646FC8B49D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781805330" sldId="295"/>
            <ac:spMk id="12" creationId="{245CF993-D157-1397-0F63-756ED8E6F31A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781805330" sldId="295"/>
            <ac:spMk id="14" creationId="{33CA876A-EE55-6C9E-0BF3-1D6E7E60FC2D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781805330" sldId="295"/>
            <ac:spMk id="15" creationId="{1FC25F9E-5DA5-ABF3-81A7-46E7211442A3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781805330" sldId="295"/>
            <ac:spMk id="16" creationId="{494A4A4F-DC36-4D3A-D1F9-2B5EB59D388A}"/>
          </ac:spMkLst>
        </pc:sp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781805330" sldId="295"/>
            <ac:picMk id="6" creationId="{80F20A6F-D782-416E-3EF3-24843F276F11}"/>
          </ac:picMkLst>
        </pc:picChg>
        <pc:picChg chg="mod">
          <ac:chgData name="Martin Green Johannsen" userId="04a7777e-34a1-4d80-8735-04f45e7a782c" providerId="ADAL" clId="{0C3DB604-724B-400E-B9E9-65C77416FFC9}" dt="2025-06-19T13:53:58.228" v="50"/>
          <ac:picMkLst>
            <pc:docMk/>
            <pc:sldMk cId="781805330" sldId="295"/>
            <ac:picMk id="7" creationId="{73676832-A698-F307-0832-16CDC933F19D}"/>
          </ac:picMkLst>
        </pc:picChg>
      </pc:sldChg>
      <pc:sldChg chg="modSp del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645663830" sldId="296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645663830" sldId="296"/>
            <ac:spMk id="2" creationId="{F22EFBA6-74B8-D222-993C-1D7244706D8B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645663830" sldId="296"/>
            <ac:spMk id="3" creationId="{0DC6BA97-42F8-B04C-5657-1E85C080F013}"/>
          </ac:spMkLst>
        </pc:spChg>
        <pc:graphicFrameChg chg="mod">
          <ac:chgData name="Martin Green Johannsen" userId="04a7777e-34a1-4d80-8735-04f45e7a782c" providerId="ADAL" clId="{0C3DB604-724B-400E-B9E9-65C77416FFC9}" dt="2025-06-19T13:53:58.228" v="50"/>
          <ac:graphicFrameMkLst>
            <pc:docMk/>
            <pc:sldMk cId="645663830" sldId="296"/>
            <ac:graphicFrameMk id="5" creationId="{6F238146-37AC-8CBE-B046-10A488CC4AFA}"/>
          </ac:graphicFrameMkLst>
        </pc:graphicFrameChg>
      </pc:sldChg>
      <pc:sldChg chg="modSp del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380023653" sldId="297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380023653" sldId="297"/>
            <ac:spMk id="2" creationId="{FDAAF6A3-A7B2-616D-6907-2B449D0755F7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380023653" sldId="297"/>
            <ac:spMk id="3" creationId="{E19346C5-4BB5-089C-B378-3495C40C8D16}"/>
          </ac:spMkLst>
        </pc:spChg>
        <pc:graphicFrameChg chg="mod">
          <ac:chgData name="Martin Green Johannsen" userId="04a7777e-34a1-4d80-8735-04f45e7a782c" providerId="ADAL" clId="{0C3DB604-724B-400E-B9E9-65C77416FFC9}" dt="2025-06-19T13:53:58.228" v="50"/>
          <ac:graphicFrameMkLst>
            <pc:docMk/>
            <pc:sldMk cId="380023653" sldId="297"/>
            <ac:graphicFrameMk id="5" creationId="{66862071-3836-E910-1066-B56C1877CE83}"/>
          </ac:graphicFrameMkLst>
        </pc:graphicFrameChg>
      </pc:sldChg>
      <pc:sldChg chg="modSp del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1815926662" sldId="298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15926662" sldId="298"/>
            <ac:spMk id="2" creationId="{1AB28333-DD84-6B4E-2678-972FAD5AA2EE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1815926662" sldId="298"/>
            <ac:spMk id="3" creationId="{1598EE1A-477E-3FDB-308C-5934129AF7AF}"/>
          </ac:spMkLst>
        </pc:spChg>
        <pc:graphicFrameChg chg="mod">
          <ac:chgData name="Martin Green Johannsen" userId="04a7777e-34a1-4d80-8735-04f45e7a782c" providerId="ADAL" clId="{0C3DB604-724B-400E-B9E9-65C77416FFC9}" dt="2025-06-19T13:53:58.228" v="50"/>
          <ac:graphicFrameMkLst>
            <pc:docMk/>
            <pc:sldMk cId="1815926662" sldId="298"/>
            <ac:graphicFrameMk id="5" creationId="{F8EB1B2E-6B5E-4245-DFF3-F7FDB4B05F79}"/>
          </ac:graphicFrameMkLst>
        </pc:graphicFrameChg>
      </pc:sldChg>
      <pc:sldChg chg="modSp del mod">
        <pc:chgData name="Martin Green Johannsen" userId="04a7777e-34a1-4d80-8735-04f45e7a782c" providerId="ADAL" clId="{0C3DB604-724B-400E-B9E9-65C77416FFC9}" dt="2025-06-19T14:46:25.314" v="1374" actId="47"/>
        <pc:sldMkLst>
          <pc:docMk/>
          <pc:sldMk cId="2214876083" sldId="300"/>
        </pc:sld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214876083" sldId="300"/>
            <ac:spMk id="2" creationId="{7D67D1AB-B8D8-4A7D-8F1F-B0F0E82EE185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214876083" sldId="300"/>
            <ac:spMk id="3" creationId="{A5619F65-69B1-DC15-BB14-C047BDEC6C04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214876083" sldId="300"/>
            <ac:spMk id="4" creationId="{8019B865-1E17-C046-EF97-DCEE1B193981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214876083" sldId="300"/>
            <ac:spMk id="5" creationId="{E2CB7EBA-04A1-034E-FF98-6085C749280B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214876083" sldId="300"/>
            <ac:spMk id="10" creationId="{1C7011C9-7FF5-38E7-E94F-948BF66C7955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214876083" sldId="300"/>
            <ac:spMk id="20" creationId="{00988703-DA77-C843-B6A4-B37FC6DD54F7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214876083" sldId="300"/>
            <ac:spMk id="21" creationId="{400135D2-77A1-D000-3600-B23A9F69A1C8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214876083" sldId="300"/>
            <ac:spMk id="22" creationId="{770E717A-AFE8-9CAB-6579-F970024806CB}"/>
          </ac:spMkLst>
        </pc:spChg>
      </pc:sldChg>
      <pc:sldChg chg="addSp delSp modSp add del mod">
        <pc:chgData name="Martin Green Johannsen" userId="04a7777e-34a1-4d80-8735-04f45e7a782c" providerId="ADAL" clId="{0C3DB604-724B-400E-B9E9-65C77416FFC9}" dt="2025-06-19T14:22:08.182" v="639" actId="47"/>
        <pc:sldMkLst>
          <pc:docMk/>
          <pc:sldMk cId="2935278848" sldId="301"/>
        </pc:sldMkLst>
        <pc:spChg chg="mod">
          <ac:chgData name="Martin Green Johannsen" userId="04a7777e-34a1-4d80-8735-04f45e7a782c" providerId="ADAL" clId="{0C3DB604-724B-400E-B9E9-65C77416FFC9}" dt="2025-06-19T14:01:56.257" v="283" actId="14861"/>
          <ac:spMkLst>
            <pc:docMk/>
            <pc:sldMk cId="2935278848" sldId="301"/>
            <ac:spMk id="2" creationId="{9139F3A3-5314-911C-B972-09A3CEAA186E}"/>
          </ac:spMkLst>
        </pc:spChg>
        <pc:spChg chg="del">
          <ac:chgData name="Martin Green Johannsen" userId="04a7777e-34a1-4d80-8735-04f45e7a782c" providerId="ADAL" clId="{0C3DB604-724B-400E-B9E9-65C77416FFC9}" dt="2025-06-19T13:49:47.667" v="3" actId="478"/>
          <ac:spMkLst>
            <pc:docMk/>
            <pc:sldMk cId="2935278848" sldId="301"/>
            <ac:spMk id="3" creationId="{157B18D2-C598-5D1E-D2A7-F40452034F2F}"/>
          </ac:spMkLst>
        </pc:spChg>
        <pc:spChg chg="del">
          <ac:chgData name="Martin Green Johannsen" userId="04a7777e-34a1-4d80-8735-04f45e7a782c" providerId="ADAL" clId="{0C3DB604-724B-400E-B9E9-65C77416FFC9}" dt="2025-06-19T13:49:47.667" v="3" actId="478"/>
          <ac:spMkLst>
            <pc:docMk/>
            <pc:sldMk cId="2935278848" sldId="301"/>
            <ac:spMk id="4" creationId="{3937384E-7FAD-4FB3-221B-B88E0A2126E1}"/>
          </ac:spMkLst>
        </pc:spChg>
        <pc:spChg chg="add mod">
          <ac:chgData name="Martin Green Johannsen" userId="04a7777e-34a1-4d80-8735-04f45e7a782c" providerId="ADAL" clId="{0C3DB604-724B-400E-B9E9-65C77416FFC9}" dt="2025-06-19T14:01:59.119" v="284" actId="1076"/>
          <ac:spMkLst>
            <pc:docMk/>
            <pc:sldMk cId="2935278848" sldId="301"/>
            <ac:spMk id="27" creationId="{52A9210D-753E-B1ED-9952-4516D49BDD75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k cId="2935278848" sldId="301"/>
            <ac:spMk id="42" creationId="{532AE71D-54BB-C167-E504-33001D44D545}"/>
          </ac:spMkLst>
        </pc:spChg>
        <pc:grpChg chg="del">
          <ac:chgData name="Martin Green Johannsen" userId="04a7777e-34a1-4d80-8735-04f45e7a782c" providerId="ADAL" clId="{0C3DB604-724B-400E-B9E9-65C77416FFC9}" dt="2025-06-19T13:49:47.667" v="3" actId="478"/>
          <ac:grpSpMkLst>
            <pc:docMk/>
            <pc:sldMk cId="2935278848" sldId="301"/>
            <ac:grpSpMk id="33" creationId="{653E112A-52AA-5808-5C94-6EE18B6FE205}"/>
          </ac:grpSpMkLst>
        </pc:grpChg>
        <pc:grpChg chg="del">
          <ac:chgData name="Martin Green Johannsen" userId="04a7777e-34a1-4d80-8735-04f45e7a782c" providerId="ADAL" clId="{0C3DB604-724B-400E-B9E9-65C77416FFC9}" dt="2025-06-19T13:49:47.667" v="3" actId="478"/>
          <ac:grpSpMkLst>
            <pc:docMk/>
            <pc:sldMk cId="2935278848" sldId="301"/>
            <ac:grpSpMk id="37" creationId="{5DC9D3AD-562E-20A3-1B80-F0ABE6060FC4}"/>
          </ac:grpSpMkLst>
        </pc:grpChg>
        <pc:grpChg chg="del">
          <ac:chgData name="Martin Green Johannsen" userId="04a7777e-34a1-4d80-8735-04f45e7a782c" providerId="ADAL" clId="{0C3DB604-724B-400E-B9E9-65C77416FFC9}" dt="2025-06-19T13:49:47.667" v="3" actId="478"/>
          <ac:grpSpMkLst>
            <pc:docMk/>
            <pc:sldMk cId="2935278848" sldId="301"/>
            <ac:grpSpMk id="39" creationId="{56D64B35-3B7B-3096-0F0F-3395A6573B74}"/>
          </ac:grpSpMkLst>
        </pc:grpChg>
        <pc:grpChg chg="del">
          <ac:chgData name="Martin Green Johannsen" userId="04a7777e-34a1-4d80-8735-04f45e7a782c" providerId="ADAL" clId="{0C3DB604-724B-400E-B9E9-65C77416FFC9}" dt="2025-06-19T13:49:47.667" v="3" actId="478"/>
          <ac:grpSpMkLst>
            <pc:docMk/>
            <pc:sldMk cId="2935278848" sldId="301"/>
            <ac:grpSpMk id="41" creationId="{256035AE-7EFB-9688-1393-7A42FB142132}"/>
          </ac:grpSpMkLst>
        </pc:grpChg>
        <pc:cxnChg chg="del mod">
          <ac:chgData name="Martin Green Johannsen" userId="04a7777e-34a1-4d80-8735-04f45e7a782c" providerId="ADAL" clId="{0C3DB604-724B-400E-B9E9-65C77416FFC9}" dt="2025-06-19T14:00:07.794" v="142" actId="478"/>
          <ac:cxnSpMkLst>
            <pc:docMk/>
            <pc:sldMk cId="2935278848" sldId="301"/>
            <ac:cxnSpMk id="38" creationId="{51D007C6-E4C5-3291-95A3-EBFE3729E969}"/>
          </ac:cxnSpMkLst>
        </pc:cxnChg>
        <pc:cxnChg chg="del mod">
          <ac:chgData name="Martin Green Johannsen" userId="04a7777e-34a1-4d80-8735-04f45e7a782c" providerId="ADAL" clId="{0C3DB604-724B-400E-B9E9-65C77416FFC9}" dt="2025-06-19T14:00:07.794" v="142" actId="478"/>
          <ac:cxnSpMkLst>
            <pc:docMk/>
            <pc:sldMk cId="2935278848" sldId="301"/>
            <ac:cxnSpMk id="40" creationId="{7AF6B96B-52B9-89C6-63AA-D9B136F23BA5}"/>
          </ac:cxnSpMkLst>
        </pc:cxnChg>
      </pc:sldChg>
      <pc:sldChg chg="new del">
        <pc:chgData name="Martin Green Johannsen" userId="04a7777e-34a1-4d80-8735-04f45e7a782c" providerId="ADAL" clId="{0C3DB604-724B-400E-B9E9-65C77416FFC9}" dt="2025-06-19T13:49:39.686" v="1" actId="680"/>
        <pc:sldMkLst>
          <pc:docMk/>
          <pc:sldMk cId="4239153900" sldId="301"/>
        </pc:sldMkLst>
      </pc:sldChg>
      <pc:sldChg chg="addSp delSp modSp new mod ord setBg">
        <pc:chgData name="Martin Green Johannsen" userId="04a7777e-34a1-4d80-8735-04f45e7a782c" providerId="ADAL" clId="{0C3DB604-724B-400E-B9E9-65C77416FFC9}" dt="2025-06-20T10:08:38.940" v="1772" actId="255"/>
        <pc:sldMkLst>
          <pc:docMk/>
          <pc:sldMk cId="460303564" sldId="302"/>
        </pc:sldMkLst>
        <pc:spChg chg="del mod">
          <ac:chgData name="Martin Green Johannsen" userId="04a7777e-34a1-4d80-8735-04f45e7a782c" providerId="ADAL" clId="{0C3DB604-724B-400E-B9E9-65C77416FFC9}" dt="2025-06-19T14:41:33.412" v="1258" actId="478"/>
          <ac:spMkLst>
            <pc:docMk/>
            <pc:sldMk cId="460303564" sldId="302"/>
            <ac:spMk id="2" creationId="{3F9AD877-4967-B522-2EDA-33E658040104}"/>
          </ac:spMkLst>
        </pc:spChg>
        <pc:spChg chg="mod">
          <ac:chgData name="Martin Green Johannsen" userId="04a7777e-34a1-4d80-8735-04f45e7a782c" providerId="ADAL" clId="{0C3DB604-724B-400E-B9E9-65C77416FFC9}" dt="2025-06-20T10:08:38.940" v="1772" actId="255"/>
          <ac:spMkLst>
            <pc:docMk/>
            <pc:sldMk cId="460303564" sldId="302"/>
            <ac:spMk id="3" creationId="{1E2EA4F2-3D78-33A9-2194-49DE98D712C8}"/>
          </ac:spMkLst>
        </pc:spChg>
        <pc:spChg chg="del">
          <ac:chgData name="Martin Green Johannsen" userId="04a7777e-34a1-4d80-8735-04f45e7a782c" providerId="ADAL" clId="{0C3DB604-724B-400E-B9E9-65C77416FFC9}" dt="2025-06-19T14:24:59.365" v="702" actId="478"/>
          <ac:spMkLst>
            <pc:docMk/>
            <pc:sldMk cId="460303564" sldId="302"/>
            <ac:spMk id="4" creationId="{FCDDC710-9849-51DD-8C3C-4202883858AC}"/>
          </ac:spMkLst>
        </pc:spChg>
        <pc:spChg chg="add del mod">
          <ac:chgData name="Martin Green Johannsen" userId="04a7777e-34a1-4d80-8735-04f45e7a782c" providerId="ADAL" clId="{0C3DB604-724B-400E-B9E9-65C77416FFC9}" dt="2025-06-19T14:41:34.859" v="1259" actId="478"/>
          <ac:spMkLst>
            <pc:docMk/>
            <pc:sldMk cId="460303564" sldId="302"/>
            <ac:spMk id="6" creationId="{DB153601-6F94-F0AC-B8B0-3D31D1467AC4}"/>
          </ac:spMkLst>
        </pc:spChg>
        <pc:spChg chg="add mod">
          <ac:chgData name="Martin Green Johannsen" userId="04a7777e-34a1-4d80-8735-04f45e7a782c" providerId="ADAL" clId="{0C3DB604-724B-400E-B9E9-65C77416FFC9}" dt="2025-06-19T14:42:36.026" v="1274"/>
          <ac:spMkLst>
            <pc:docMk/>
            <pc:sldMk cId="460303564" sldId="302"/>
            <ac:spMk id="7" creationId="{1071217B-7815-D608-F531-1655B2540A1C}"/>
          </ac:spMkLst>
        </pc:spChg>
      </pc:sldChg>
      <pc:sldChg chg="addSp delSp modSp add mod">
        <pc:chgData name="Martin Green Johannsen" userId="04a7777e-34a1-4d80-8735-04f45e7a782c" providerId="ADAL" clId="{0C3DB604-724B-400E-B9E9-65C77416FFC9}" dt="2025-06-20T07:05:39.939" v="1757"/>
        <pc:sldMkLst>
          <pc:docMk/>
          <pc:sldMk cId="687136246" sldId="303"/>
        </pc:sldMkLst>
        <pc:spChg chg="del mod">
          <ac:chgData name="Martin Green Johannsen" userId="04a7777e-34a1-4d80-8735-04f45e7a782c" providerId="ADAL" clId="{0C3DB604-724B-400E-B9E9-65C77416FFC9}" dt="2025-06-19T14:29:15.098" v="862" actId="478"/>
          <ac:spMkLst>
            <pc:docMk/>
            <pc:sldMk cId="687136246" sldId="303"/>
            <ac:spMk id="2" creationId="{3F9AD877-4967-B522-2EDA-33E658040104}"/>
          </ac:spMkLst>
        </pc:spChg>
        <pc:spChg chg="mod">
          <ac:chgData name="Martin Green Johannsen" userId="04a7777e-34a1-4d80-8735-04f45e7a782c" providerId="ADAL" clId="{0C3DB604-724B-400E-B9E9-65C77416FFC9}" dt="2025-06-20T07:05:39.939" v="1757"/>
          <ac:spMkLst>
            <pc:docMk/>
            <pc:sldMk cId="687136246" sldId="303"/>
            <ac:spMk id="3" creationId="{1E2EA4F2-3D78-33A9-2194-49DE98D712C8}"/>
          </ac:spMkLst>
        </pc:spChg>
        <pc:spChg chg="add mod">
          <ac:chgData name="Martin Green Johannsen" userId="04a7777e-34a1-4d80-8735-04f45e7a782c" providerId="ADAL" clId="{0C3DB604-724B-400E-B9E9-65C77416FFC9}" dt="2025-06-19T14:40:30.704" v="1214" actId="21"/>
          <ac:spMkLst>
            <pc:docMk/>
            <pc:sldMk cId="687136246" sldId="303"/>
            <ac:spMk id="4" creationId="{4DD94181-3FEB-A634-B312-220987821FD5}"/>
          </ac:spMkLst>
        </pc:spChg>
        <pc:spChg chg="add del mod">
          <ac:chgData name="Martin Green Johannsen" userId="04a7777e-34a1-4d80-8735-04f45e7a782c" providerId="ADAL" clId="{0C3DB604-724B-400E-B9E9-65C77416FFC9}" dt="2025-06-19T14:30:09.763" v="873" actId="478"/>
          <ac:spMkLst>
            <pc:docMk/>
            <pc:sldMk cId="687136246" sldId="303"/>
            <ac:spMk id="6" creationId="{209A63F3-A3FC-58C0-6BDE-8E23C27BA2FF}"/>
          </ac:spMkLst>
        </pc:spChg>
        <pc:spChg chg="add mod">
          <ac:chgData name="Martin Green Johannsen" userId="04a7777e-34a1-4d80-8735-04f45e7a782c" providerId="ADAL" clId="{0C3DB604-724B-400E-B9E9-65C77416FFC9}" dt="2025-06-19T14:42:38.875" v="1276"/>
          <ac:spMkLst>
            <pc:docMk/>
            <pc:sldMk cId="687136246" sldId="303"/>
            <ac:spMk id="7" creationId="{9C8BCDDC-1D3D-6290-FE4A-AD1160909695}"/>
          </ac:spMkLst>
        </pc:spChg>
      </pc:sldChg>
      <pc:sldChg chg="addSp delSp modSp new mod ord setBg">
        <pc:chgData name="Martin Green Johannsen" userId="04a7777e-34a1-4d80-8735-04f45e7a782c" providerId="ADAL" clId="{0C3DB604-724B-400E-B9E9-65C77416FFC9}" dt="2025-06-20T06:59:31.739" v="1740" actId="121"/>
        <pc:sldMkLst>
          <pc:docMk/>
          <pc:sldMk cId="1625646714" sldId="304"/>
        </pc:sldMkLst>
        <pc:spChg chg="mod">
          <ac:chgData name="Martin Green Johannsen" userId="04a7777e-34a1-4d80-8735-04f45e7a782c" providerId="ADAL" clId="{0C3DB604-724B-400E-B9E9-65C77416FFC9}" dt="2025-06-20T06:59:31.739" v="1740" actId="121"/>
          <ac:spMkLst>
            <pc:docMk/>
            <pc:sldMk cId="1625646714" sldId="304"/>
            <ac:spMk id="2" creationId="{78607823-CCDC-094A-AEFA-8224550A8AF0}"/>
          </ac:spMkLst>
        </pc:spChg>
        <pc:spChg chg="del">
          <ac:chgData name="Martin Green Johannsen" userId="04a7777e-34a1-4d80-8735-04f45e7a782c" providerId="ADAL" clId="{0C3DB604-724B-400E-B9E9-65C77416FFC9}" dt="2025-06-20T06:40:49.724" v="1414" actId="478"/>
          <ac:spMkLst>
            <pc:docMk/>
            <pc:sldMk cId="1625646714" sldId="304"/>
            <ac:spMk id="3" creationId="{DAB0CC56-18A7-92C5-0BB3-65FC978354C2}"/>
          </ac:spMkLst>
        </pc:spChg>
        <pc:spChg chg="add mod">
          <ac:chgData name="Martin Green Johannsen" userId="04a7777e-34a1-4d80-8735-04f45e7a782c" providerId="ADAL" clId="{0C3DB604-724B-400E-B9E9-65C77416FFC9}" dt="2025-06-19T14:42:37.559" v="1275"/>
          <ac:spMkLst>
            <pc:docMk/>
            <pc:sldMk cId="1625646714" sldId="304"/>
            <ac:spMk id="4" creationId="{FB087DCA-5168-455F-DB01-8AA520659F5C}"/>
          </ac:spMkLst>
        </pc:spChg>
      </pc:sldChg>
      <pc:sldChg chg="addSp delSp modSp add mod ord">
        <pc:chgData name="Martin Green Johannsen" userId="04a7777e-34a1-4d80-8735-04f45e7a782c" providerId="ADAL" clId="{0C3DB604-724B-400E-B9E9-65C77416FFC9}" dt="2025-06-20T06:59:26.807" v="1739" actId="121"/>
        <pc:sldMkLst>
          <pc:docMk/>
          <pc:sldMk cId="3359056346" sldId="305"/>
        </pc:sldMkLst>
        <pc:spChg chg="mod">
          <ac:chgData name="Martin Green Johannsen" userId="04a7777e-34a1-4d80-8735-04f45e7a782c" providerId="ADAL" clId="{0C3DB604-724B-400E-B9E9-65C77416FFC9}" dt="2025-06-20T06:59:26.807" v="1739" actId="121"/>
          <ac:spMkLst>
            <pc:docMk/>
            <pc:sldMk cId="3359056346" sldId="305"/>
            <ac:spMk id="2" creationId="{78607823-CCDC-094A-AEFA-8224550A8AF0}"/>
          </ac:spMkLst>
        </pc:spChg>
        <pc:spChg chg="del">
          <ac:chgData name="Martin Green Johannsen" userId="04a7777e-34a1-4d80-8735-04f45e7a782c" providerId="ADAL" clId="{0C3DB604-724B-400E-B9E9-65C77416FFC9}" dt="2025-06-19T14:41:29.663" v="1256" actId="478"/>
          <ac:spMkLst>
            <pc:docMk/>
            <pc:sldMk cId="3359056346" sldId="305"/>
            <ac:spMk id="3" creationId="{DAB0CC56-18A7-92C5-0BB3-65FC978354C2}"/>
          </ac:spMkLst>
        </pc:spChg>
        <pc:spChg chg="add mod">
          <ac:chgData name="Martin Green Johannsen" userId="04a7777e-34a1-4d80-8735-04f45e7a782c" providerId="ADAL" clId="{0C3DB604-724B-400E-B9E9-65C77416FFC9}" dt="2025-06-19T14:42:33.220" v="1273"/>
          <ac:spMkLst>
            <pc:docMk/>
            <pc:sldMk cId="3359056346" sldId="305"/>
            <ac:spMk id="4" creationId="{93FFD3F2-0CA4-969E-D204-4B1CF86DB32E}"/>
          </ac:spMkLst>
        </pc:spChg>
      </pc:sldChg>
      <pc:sldChg chg="addSp delSp modSp new mod ord setBg">
        <pc:chgData name="Martin Green Johannsen" userId="04a7777e-34a1-4d80-8735-04f45e7a782c" providerId="ADAL" clId="{0C3DB604-724B-400E-B9E9-65C77416FFC9}" dt="2025-06-20T07:26:30.120" v="1771" actId="1076"/>
        <pc:sldMkLst>
          <pc:docMk/>
          <pc:sldMk cId="104672033" sldId="306"/>
        </pc:sldMkLst>
        <pc:spChg chg="mod">
          <ac:chgData name="Martin Green Johannsen" userId="04a7777e-34a1-4d80-8735-04f45e7a782c" providerId="ADAL" clId="{0C3DB604-724B-400E-B9E9-65C77416FFC9}" dt="2025-06-20T07:26:30.120" v="1771" actId="1076"/>
          <ac:spMkLst>
            <pc:docMk/>
            <pc:sldMk cId="104672033" sldId="306"/>
            <ac:spMk id="2" creationId="{508F9C7C-DB92-C4E6-5D7B-F1E00C9459FA}"/>
          </ac:spMkLst>
        </pc:spChg>
        <pc:spChg chg="mod">
          <ac:chgData name="Martin Green Johannsen" userId="04a7777e-34a1-4d80-8735-04f45e7a782c" providerId="ADAL" clId="{0C3DB604-724B-400E-B9E9-65C77416FFC9}" dt="2025-06-20T07:26:30.120" v="1771" actId="1076"/>
          <ac:spMkLst>
            <pc:docMk/>
            <pc:sldMk cId="104672033" sldId="306"/>
            <ac:spMk id="3" creationId="{9619BB39-BCDF-3187-4275-E3A4A5505294}"/>
          </ac:spMkLst>
        </pc:spChg>
        <pc:spChg chg="del">
          <ac:chgData name="Martin Green Johannsen" userId="04a7777e-34a1-4d80-8735-04f45e7a782c" providerId="ADAL" clId="{0C3DB604-724B-400E-B9E9-65C77416FFC9}" dt="2025-06-19T14:46:16.301" v="1370" actId="478"/>
          <ac:spMkLst>
            <pc:docMk/>
            <pc:sldMk cId="104672033" sldId="306"/>
            <ac:spMk id="4" creationId="{A6A0D063-89AF-1E91-1028-6388A94DF98F}"/>
          </ac:spMkLst>
        </pc:spChg>
        <pc:spChg chg="add mod">
          <ac:chgData name="Martin Green Johannsen" userId="04a7777e-34a1-4d80-8735-04f45e7a782c" providerId="ADAL" clId="{0C3DB604-724B-400E-B9E9-65C77416FFC9}" dt="2025-06-19T14:46:20.352" v="1371"/>
          <ac:spMkLst>
            <pc:docMk/>
            <pc:sldMk cId="104672033" sldId="306"/>
            <ac:spMk id="5" creationId="{8A4B47F6-4C5E-E3D7-5923-A81869FE024A}"/>
          </ac:spMkLst>
        </pc:spChg>
      </pc:sldChg>
      <pc:sldChg chg="delSp modSp add mod">
        <pc:chgData name="Martin Green Johannsen" userId="04a7777e-34a1-4d80-8735-04f45e7a782c" providerId="ADAL" clId="{0C3DB604-724B-400E-B9E9-65C77416FFC9}" dt="2025-06-20T06:59:40.751" v="1741" actId="121"/>
        <pc:sldMkLst>
          <pc:docMk/>
          <pc:sldMk cId="4200154373" sldId="307"/>
        </pc:sldMkLst>
        <pc:spChg chg="mod">
          <ac:chgData name="Martin Green Johannsen" userId="04a7777e-34a1-4d80-8735-04f45e7a782c" providerId="ADAL" clId="{0C3DB604-724B-400E-B9E9-65C77416FFC9}" dt="2025-06-20T06:59:40.751" v="1741" actId="121"/>
          <ac:spMkLst>
            <pc:docMk/>
            <pc:sldMk cId="4200154373" sldId="307"/>
            <ac:spMk id="2" creationId="{78607823-CCDC-094A-AEFA-8224550A8AF0}"/>
          </ac:spMkLst>
        </pc:spChg>
        <pc:spChg chg="del">
          <ac:chgData name="Martin Green Johannsen" userId="04a7777e-34a1-4d80-8735-04f45e7a782c" providerId="ADAL" clId="{0C3DB604-724B-400E-B9E9-65C77416FFC9}" dt="2025-06-20T06:40:46.242" v="1413" actId="478"/>
          <ac:spMkLst>
            <pc:docMk/>
            <pc:sldMk cId="4200154373" sldId="307"/>
            <ac:spMk id="3" creationId="{DAB0CC56-18A7-92C5-0BB3-65FC978354C2}"/>
          </ac:spMkLst>
        </pc:spChg>
      </pc:sldChg>
      <pc:sldChg chg="modSp add mod ord setBg">
        <pc:chgData name="Martin Green Johannsen" userId="04a7777e-34a1-4d80-8735-04f45e7a782c" providerId="ADAL" clId="{0C3DB604-724B-400E-B9E9-65C77416FFC9}" dt="2025-06-20T07:12:32.294" v="1770" actId="948"/>
        <pc:sldMkLst>
          <pc:docMk/>
          <pc:sldMk cId="176323228" sldId="308"/>
        </pc:sldMkLst>
        <pc:spChg chg="mod">
          <ac:chgData name="Martin Green Johannsen" userId="04a7777e-34a1-4d80-8735-04f45e7a782c" providerId="ADAL" clId="{0C3DB604-724B-400E-B9E9-65C77416FFC9}" dt="2025-06-20T07:12:32.294" v="1770" actId="948"/>
          <ac:spMkLst>
            <pc:docMk/>
            <pc:sldMk cId="176323228" sldId="308"/>
            <ac:spMk id="3" creationId="{1E2EA4F2-3D78-33A9-2194-49DE98D712C8}"/>
          </ac:spMkLst>
        </pc:spChg>
      </pc:sldChg>
      <pc:sldChg chg="addSp modSp add mod ord setBg">
        <pc:chgData name="Martin Green Johannsen" userId="04a7777e-34a1-4d80-8735-04f45e7a782c" providerId="ADAL" clId="{0C3DB604-724B-400E-B9E9-65C77416FFC9}" dt="2025-06-20T06:56:23.413" v="1734" actId="20577"/>
        <pc:sldMkLst>
          <pc:docMk/>
          <pc:sldMk cId="3916523756" sldId="309"/>
        </pc:sldMkLst>
        <pc:spChg chg="mod">
          <ac:chgData name="Martin Green Johannsen" userId="04a7777e-34a1-4d80-8735-04f45e7a782c" providerId="ADAL" clId="{0C3DB604-724B-400E-B9E9-65C77416FFC9}" dt="2025-06-20T06:56:23.413" v="1734" actId="20577"/>
          <ac:spMkLst>
            <pc:docMk/>
            <pc:sldMk cId="3916523756" sldId="309"/>
            <ac:spMk id="2" creationId="{78607823-CCDC-094A-AEFA-8224550A8AF0}"/>
          </ac:spMkLst>
        </pc:spChg>
        <pc:spChg chg="add mod">
          <ac:chgData name="Martin Green Johannsen" userId="04a7777e-34a1-4d80-8735-04f45e7a782c" providerId="ADAL" clId="{0C3DB604-724B-400E-B9E9-65C77416FFC9}" dt="2025-06-20T06:54:34.478" v="1728" actId="14100"/>
          <ac:spMkLst>
            <pc:docMk/>
            <pc:sldMk cId="3916523756" sldId="309"/>
            <ac:spMk id="5" creationId="{083983EC-9A61-BAFE-6701-F2DCF53A9585}"/>
          </ac:spMkLst>
        </pc:spChg>
      </pc:sldChg>
      <pc:sldMasterChg chg="modSp modSldLayout">
        <pc:chgData name="Martin Green Johannsen" userId="04a7777e-34a1-4d80-8735-04f45e7a782c" providerId="ADAL" clId="{0C3DB604-724B-400E-B9E9-65C77416FFC9}" dt="2025-06-19T13:53:58.228" v="50"/>
        <pc:sldMasterMkLst>
          <pc:docMk/>
          <pc:sldMasterMk cId="450563959" sldId="2147483648"/>
        </pc:sldMasterMkLst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asterMk cId="450563959" sldId="2147483648"/>
            <ac:spMk id="2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asterMk cId="450563959" sldId="2147483648"/>
            <ac:spMk id="3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asterMk cId="450563959" sldId="2147483648"/>
            <ac:spMk id="4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asterMk cId="450563959" sldId="2147483648"/>
            <ac:spMk id="5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58.228" v="50"/>
          <ac:spMkLst>
            <pc:docMk/>
            <pc:sldMasterMk cId="450563959" sldId="2147483648"/>
            <ac:spMk id="6" creationId="{00000000-0000-0000-0000-000000000000}"/>
          </ac:spMkLst>
        </pc:sp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1161660118" sldId="2147483649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8" creationId="{4B8D3BB5-839C-4CD8-9BA0-E8D4C1A9660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9" creationId="{88D040C3-047B-95C6-F50D-6524EE72A5E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0" creationId="{6B301E57-49B2-6016-559B-686A0F623EF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1" creationId="{FB7D0F1D-3DEC-4D39-7374-9E35C5B266A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2" creationId="{8184D7A4-7787-0913-D463-32F8E48923F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3" creationId="{95E00AF3-D59E-06B0-F5D9-FED18E9DFDB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4" creationId="{E4F2E6EF-9C13-0AD0-2F09-C597FBBE080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5" creationId="{AA15A1C6-CF6A-2612-950F-B9DE1D9A19D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6" creationId="{5F27D20C-1F2B-C6CF-424D-53BDEC8A0B5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7" creationId="{E591420E-F189-A01F-58A4-9C9619AEFB8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8" creationId="{08878AC2-6A90-BAF9-0C08-857570EC6C4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19" creationId="{E633217C-9FBB-801E-54AE-B24939874CB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0" creationId="{520E4481-1E83-A861-5106-B3B5E2E8387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1" creationId="{C9AC957C-ED79-2EA3-C9AB-7FE13231F0C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2" creationId="{7B389253-AC33-9F25-0406-5435D380051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3" creationId="{CCBDEA1C-A0C0-7B61-E0B1-3153049F726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4" creationId="{219CCC50-F730-A891-FC00-B3F9BCB7D38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5" creationId="{DC42306D-78E0-4EDB-39D3-73384CD93AF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6" creationId="{250D6A94-67C7-A28C-3D6C-63916D391B0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161660118" sldId="2147483649"/>
              <ac:spMk id="27" creationId="{7574F0FE-2E3D-E01C-DCC6-D1C16BFB37C4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1161660118" sldId="2147483649"/>
              <ac:grpSpMk id="7" creationId="{4E85C196-81DF-DC79-0ED0-B1FDE6E09912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3657976120" sldId="2147483650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8" creationId="{C92B3FD5-A13C-334F-6215-6822C9174D2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9" creationId="{8AB91ECC-2261-E796-01C9-48EC4D54AB6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0" creationId="{71F370DE-2E87-60CD-F82C-A63F48C566F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1" creationId="{9733FAA8-06A2-6338-4316-0A6E9DF761D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2" creationId="{55B5D70C-4D13-9F5E-2C60-FAFB23F8CBB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3" creationId="{FCDD65D3-2038-6AC3-202D-87C1A88DD7F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4" creationId="{B43CB747-9EA1-FFC6-8A1B-8FB97E6A474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5" creationId="{F8178A14-D04F-B550-0772-D33ED27328D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6" creationId="{C9D59620-28DA-7518-4E14-13641BF3509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7" creationId="{301F6D05-E120-F3D9-3706-D49473922AA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8" creationId="{26C5EF7F-3142-51F8-A1D4-CC354E75465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19" creationId="{2A1F470A-CC26-8F9E-24B3-A89A4F3DE3A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20" creationId="{611EBB85-58B7-76EF-DC22-EEA4E0BB647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21" creationId="{C189B77F-3526-110E-4853-61F731A8411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22" creationId="{EF749FB8-CAF4-2C1B-97A8-9F022A7A903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23" creationId="{A3DDFD8A-FF62-2BDE-5956-6434BC6EB44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24" creationId="{96AA9D89-EB3E-E7C8-2E63-CEBD16B0927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25" creationId="{031C6C7C-DCAA-039D-6C29-B24B1CF5183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26" creationId="{8C88E561-B153-0F12-AE5E-AE22A9DC5FF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657976120" sldId="2147483650"/>
              <ac:spMk id="27" creationId="{79EA0A3F-F5CC-03E1-482B-A9B6C6554EBE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3657976120" sldId="2147483650"/>
              <ac:grpSpMk id="7" creationId="{C21D492D-FE75-0B29-FF45-E74A79162996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1013714516" sldId="2147483651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8" creationId="{D0387728-692C-FF6F-B205-BBE6DA41277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9" creationId="{B8B7DAAA-CBBF-1995-85E7-04E67914A37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0" creationId="{71A1791A-D7EB-1E9C-1035-C2BECB1E9EB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1" creationId="{1787BD51-BBE0-1BA2-4C31-BE2150F39A5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2" creationId="{10EF7C29-B438-29F1-B51B-6777C1C424B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3" creationId="{E216EF50-72EC-0F62-A2C4-4C70AB190A2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4" creationId="{6C84B1CB-1AFA-DCA6-1AE3-DAC372B8DCB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5" creationId="{D1E9B0F2-6E96-99FA-734D-7CA2645CA12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6" creationId="{3BFD33C0-C45E-FD50-E46E-CABE9E266B0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7" creationId="{739F42BB-F2FB-23ED-EC52-E9D830B510C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8" creationId="{A989E72C-D242-5CF3-6ABC-B37627A385D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19" creationId="{EA420FF6-9C24-3C97-B0BC-C2CEC1DB323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0" creationId="{E3DF2311-CCEB-7AE4-5C73-40E7E781457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1" creationId="{B7078419-942A-D9C6-92A2-2347E90834A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2" creationId="{D375941F-7C76-18FC-1672-11059F63018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3" creationId="{1FBAA69B-1A57-623E-EB52-EB91E859887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4" creationId="{C915882D-7140-E64C-15D0-22A2EFC60F7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5" creationId="{C9471F5F-5541-7F23-5E2D-9EA4DA64723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6" creationId="{E493F060-624E-D185-BCDA-179C06255A0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013714516" sldId="2147483651"/>
              <ac:spMk id="27" creationId="{685E3C7C-9123-762F-85E8-467FF84AE259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1013714516" sldId="2147483651"/>
              <ac:grpSpMk id="7" creationId="{CF982EC1-ECCA-F1EE-D9F8-C843A244B3F3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2771968318" sldId="2147483652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9" creationId="{17141425-F0F5-0EFA-490C-052E95D516F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0" creationId="{87297F84-A99D-8251-B34B-1B0256F5E7A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1" creationId="{61F24982-D5A4-8969-693A-403F796E516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2" creationId="{284F0491-00D8-051B-92D8-B448187B80F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3" creationId="{B12CE61B-A228-B910-476E-3DBD5D058F7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4" creationId="{4B5697CE-A69C-7078-E290-2D953E67225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5" creationId="{0229284A-9A69-720F-2CAD-97F5E42174D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6" creationId="{50415FCC-338D-FCE2-6AB9-4810D6AD02C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7" creationId="{24203670-378F-8401-7968-8C38D7075ED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8" creationId="{057D840A-9771-4023-2D25-7A4F903F431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19" creationId="{F29BA457-6478-2F0C-5207-B0724B8D6BB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0" creationId="{D63C3FCD-1250-7D6D-79B1-DB8305BAF70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1" creationId="{F3E5F13D-3768-DF08-7782-985C953CE7E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2" creationId="{F1739F54-433B-F661-3045-1075D757202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3" creationId="{37008ECD-D68D-03D9-746F-672C70D99BA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4" creationId="{38C1E032-E72D-83F4-6483-3D0B299C19D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5" creationId="{56A97B78-DAE5-41D6-A48D-502D2F945B2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6" creationId="{FDB161BF-2EDC-46B4-2906-5134D5DAA3A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7" creationId="{8EB4686C-DCDD-651F-E82A-68C7D605BD2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771968318" sldId="2147483652"/>
              <ac:spMk id="28" creationId="{33F38AC9-EEB7-B2D7-A6DE-A6D69AA7A40C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2771968318" sldId="2147483652"/>
              <ac:grpSpMk id="8" creationId="{0A40D206-E2A0-EE7F-88A5-5CFB036EF93B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1786149928" sldId="2147483653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5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6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1" creationId="{E78C2507-56AE-EAC8-93C9-ABF31CAC628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2" creationId="{4CE9F202-2211-FF4B-55B8-80D231266D3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3" creationId="{BDCAFC15-3CE6-4CFD-CC2E-7569C0E0E8C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4" creationId="{446C2019-77F5-32F6-0FF2-A4251EA2308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5" creationId="{E8743158-F72B-385E-BB31-D9B5ECBFF0D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6" creationId="{288A038B-6390-8E9A-2FA7-E4A729A1E36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7" creationId="{6851748F-19AD-AFCD-D68E-5389B9F0F5C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8" creationId="{19C0612F-75CB-B3FD-02AB-05319D6D5A3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19" creationId="{E91B328A-0043-BEED-6C3C-46D0F8190FF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0" creationId="{34F8E293-32F3-0A79-B432-8905E5ECF16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1" creationId="{A634F1DC-E9E2-89F4-6113-24282CA6080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2" creationId="{B4FB65AB-9167-E93D-0914-59EB4903C7A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3" creationId="{EB1F217E-52C1-8F3A-87A0-8010A831909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4" creationId="{ED791FC2-EA72-3962-7903-3725B4088AD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5" creationId="{2669E9EA-D50E-31E1-1C19-71241066B43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6" creationId="{5ED6F6A5-63F8-CAA5-FACE-C4A342CD0DB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7" creationId="{BA683C5B-8BF9-39EC-80E3-6ACBBF9E478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8" creationId="{C9FC19BF-72D2-01F5-1F8A-739F04FBC01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29" creationId="{BD42D816-962F-025B-E19D-475331EF77E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786149928" sldId="2147483653"/>
              <ac:spMk id="30" creationId="{435BD816-737A-3A04-396E-F3BD5FD81D49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1786149928" sldId="2147483653"/>
              <ac:grpSpMk id="10" creationId="{8DDBFB6C-75CA-FF44-FEDC-EB3B0F983310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737749525" sldId="2147483654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7" creationId="{450FDBC8-1637-7452-BFD6-6A8D8A69AB4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8" creationId="{AE9F7DD3-4693-796E-324B-F6D246AB57F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9" creationId="{14B6F539-DD45-86F4-A221-54347D849B6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0" creationId="{7DF3BE12-80B5-0E27-7653-0AB4A0FD4A5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1" creationId="{0CC2765C-85DB-D2B5-00E3-1E8F8BAFE35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2" creationId="{5FCC944C-1E1C-D937-AA81-E375E5F107A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3" creationId="{90411D42-C799-7DF9-D78B-58C314CDBD3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4" creationId="{53121F9B-8A94-DA6C-5EDC-F3499FF1D39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5" creationId="{08EC42C8-8E8E-1538-A2C8-FE25E85C3C6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6" creationId="{150E0108-1D74-5B7F-8148-BAD3D4EA805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7" creationId="{2487AFF0-023A-EE86-7DE6-2043A8485E6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8" creationId="{9B011326-F11C-09E5-1916-27DDC1255B2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19" creationId="{429B6D3F-3B9C-9A15-2E7D-538F9C2E99B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20" creationId="{006AE1CA-3553-4DC0-4F75-0D43F80C4F2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21" creationId="{7AB32324-15A8-C4D4-93A3-EA0EB2C22EC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22" creationId="{ECF5A8C8-64C5-03D7-25BC-5400CB34408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23" creationId="{4C6D8AA7-1C04-AA2A-C97B-1DDCFBFA254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24" creationId="{9E5C4B14-4E1B-C9DE-F556-BB68ECEBC08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25" creationId="{6830E806-6FD5-214C-54ED-13E3AA939F9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37749525" sldId="2147483654"/>
              <ac:spMk id="26" creationId="{963E89C8-B743-CA69-30FE-973E93F0051A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737749525" sldId="2147483654"/>
              <ac:grpSpMk id="6" creationId="{4D464C2F-5E87-16A7-0816-0B19CBABDCB4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525010303" sldId="2147483655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6" creationId="{41022FA3-0070-11A9-7273-01C27AACDD4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7" creationId="{23F4C9FB-98A5-13F0-D8A1-E725798C9AB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8" creationId="{6C657C61-7A5D-9B22-EA46-136388B573E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9" creationId="{B1B876D9-9D95-A9AB-6D19-AD595CC3818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0" creationId="{6A7E89F6-BD19-B151-7E71-155FCBC7EEF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1" creationId="{9AD482D6-7B8F-E54A-65BF-86264FD98EB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2" creationId="{4A6C9E0A-7ABF-D6C9-AD53-9E83F207B64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3" creationId="{0E3013E2-525F-8E59-B3DE-0DE740945A9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4" creationId="{6FC23106-138C-6F65-18C0-4600A5E0FA4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5" creationId="{B2CC8CBA-76B4-F484-07D8-D96F39B7F66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6" creationId="{A6AB7E83-EBE0-08D1-6D11-621FC2730CD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7" creationId="{78131450-5E4E-9778-DA7D-1DBE86EA098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8" creationId="{18D8CD64-7D8E-ACCB-FCB4-BBCC8A72235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19" creationId="{EC395C30-FC01-E5E2-1C8B-DD65474EEF4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20" creationId="{9D6834FD-67B8-4FB9-B180-14BAF0A9787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21" creationId="{50857106-0C89-D444-9447-3812E67699B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22" creationId="{0DFA2E41-0DBE-7914-A50B-0D7FB643080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23" creationId="{AEF934DE-034D-C85C-78A7-A43842C6B91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24" creationId="{D7C6AA21-13A9-53B8-6C54-1F2E0B7F9B8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525010303" sldId="2147483655"/>
              <ac:spMk id="25" creationId="{E7E51925-28DD-185F-D4EB-9852C79E2F9E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525010303" sldId="2147483655"/>
              <ac:grpSpMk id="5" creationId="{894A3AF3-4A28-B329-34CC-BD154C01ACFD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904532810" sldId="2147483656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9" creationId="{291950AD-B862-79BC-4D86-24DD5C333D6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0" creationId="{C0BBDCAB-A016-7077-6F3F-69AE3B73CEF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1" creationId="{BCE170CA-DEEE-0C44-5027-4085551DBAE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2" creationId="{F549E5AA-A165-6CBC-06D8-2F3AAADFD36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3" creationId="{8B9366C5-AF44-BA21-714A-EAE856ADE34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4" creationId="{5686E2C5-AA35-37E5-E2E4-39C26517224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5" creationId="{8136725B-6EC0-A476-EB46-524B4D2DFE5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6" creationId="{1EA26231-84CC-304B-98EA-BBA4CAC552A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7" creationId="{5059CE4C-E888-43D0-7777-96203DDA758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8" creationId="{D747FCEF-3515-CA9E-D28A-B0AB89633D3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19" creationId="{16244E97-D166-3759-3D7A-E2FBFA8FE35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0" creationId="{9584F008-1DDB-5962-7054-1E330B0779D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1" creationId="{B3623B69-9CFE-E7AE-C982-A4735AAD487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2" creationId="{92EE4C0E-6C67-7E59-1B57-657BBF21E8E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3" creationId="{46C1BA9A-6184-17E6-CC19-0A37BD0B45B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4" creationId="{2A4F1578-9C3D-1BB8-1001-7397D01B295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5" creationId="{A6FE3131-9A16-2C5D-881D-350AD9D1DF5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6" creationId="{E1D5B420-FEB0-2837-CBBC-E37B9FEE422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7" creationId="{3A534DC7-C544-156E-A0DD-3AEBD8C16F6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904532810" sldId="2147483656"/>
              <ac:spMk id="28" creationId="{8448FC91-2B57-AF09-24F8-89A3274DA64E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904532810" sldId="2147483656"/>
              <ac:grpSpMk id="8" creationId="{8C60B8DB-D467-DBC8-456F-B795DB050A7F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2934600751" sldId="2147483657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9" creationId="{3D0A6E49-8CFA-67A9-937C-D43D8D609BD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0" creationId="{CF9C2D5B-7BB9-DD08-A974-67554587456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1" creationId="{480144EF-F0C0-68E2-A4A1-1257C4FAD8D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2" creationId="{2580D04E-B855-86D8-6819-3671487DDCE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3" creationId="{3A713454-D829-CF82-82C0-6B3DA855C35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4" creationId="{FE413B3A-953A-5513-4258-B0901AC3930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5" creationId="{564C5473-57E5-E9C4-4CFF-BA746938497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6" creationId="{932AD97F-7A84-B680-E979-0E46472179D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7" creationId="{E1714E8B-48F3-9630-97D1-F70935B657D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8" creationId="{7F710A5F-828E-84F1-B05C-5A215FF6231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19" creationId="{618A8AB2-0EBA-A357-9B17-A334A8C09E5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0" creationId="{F38296EF-F072-3CB2-28DD-5F9C31820D8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1" creationId="{BF822605-2551-FE94-26DC-6DB42B452B5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2" creationId="{3EEDBBAA-A84F-EE91-AF1E-F87F0F67D9D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3" creationId="{5B7875FC-B99C-3B0A-DDD1-B05F44D578C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4" creationId="{3A87F0DA-37E7-4347-BF47-8922813E1E0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5" creationId="{C53E1F81-13D6-5C14-59E8-9123D56DFEF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6" creationId="{66C4441D-E173-A31F-448F-4927F56C1FB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7" creationId="{A5DE5363-D946-EBFB-E54C-2832A91EE7A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2934600751" sldId="2147483657"/>
              <ac:spMk id="28" creationId="{660CB97A-C018-1DB2-68E9-950505F5E2E8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2934600751" sldId="2147483657"/>
              <ac:grpSpMk id="8" creationId="{CC15BA0A-499B-7404-AD28-EA3C851D6E77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3783993635" sldId="2147483658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8" creationId="{D914853B-8CF1-E0C5-F0B2-76FB4AFA142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9" creationId="{5867CDED-DFBA-6096-7F47-DD5AD5E1D0A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0" creationId="{59E0F672-17C2-95F8-3812-85C4295246A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1" creationId="{A2F3C5DE-803D-2BED-52E2-77D9E66E47D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2" creationId="{5326983E-A12E-282F-0DAD-70B8CF38B65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3" creationId="{B72ED463-C348-D7BE-5B58-FE04302FB94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4" creationId="{AE5D6283-9763-BEDE-EF5B-AA11EA3D804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5" creationId="{0C1AEE8B-699C-22BA-B1FB-89B2F2D7A12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6" creationId="{0FA32A6A-5D30-3FC5-D63C-3D865B6F3BB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7" creationId="{7EC1533B-B369-1DF7-C1CF-3969FC5E745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8" creationId="{A846387A-A99C-9B1F-5671-1A2AD035BED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19" creationId="{58E9A6A5-3D99-9C47-0100-A453445FA87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20" creationId="{6D0BF343-D3D8-0D61-9E52-CA3D39D9262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21" creationId="{504A297B-20D9-4249-3EDA-9C9815787C6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22" creationId="{4446AC41-87DF-F381-CD07-66DDE4A54F4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23" creationId="{1A47CE9D-ABAF-2FF7-7D95-8B1D052690B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24" creationId="{B83AFAA3-35A6-2377-1F4C-7F1EE4F9DCC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25" creationId="{63FD12BD-393A-8B38-D625-9BBF8EA07AD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26" creationId="{1CB5DA3B-4E3F-EAFC-85BC-D16410ED432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3783993635" sldId="2147483658"/>
              <ac:spMk id="27" creationId="{512C0A18-9DE7-A911-5BBE-EECEBEAA7096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3783993635" sldId="2147483658"/>
              <ac:grpSpMk id="7" creationId="{A9D2F99F-0AC6-B176-609F-29814018D6FF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133512830" sldId="2147483659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8" creationId="{F3256FB2-61C2-603D-51F0-94D39FCEA8F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9" creationId="{3C666F2F-2729-A392-CE91-8AA9E589634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0" creationId="{51BFEA49-1DB0-99A5-E3BA-9DFF077E2B8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1" creationId="{49952152-7BC9-D62B-D2FD-0FD600826D6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2" creationId="{405FFF50-6593-4523-8BB7-AF5FA440945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3" creationId="{A48E9F2C-6044-2A3D-4119-13930D6002B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4" creationId="{2C5AFAA2-D4F9-A27B-C192-C2ED260A9EA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5" creationId="{4AD671E4-00C1-1933-B9A9-6AFD18E031B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6" creationId="{6A584439-0A9F-3D54-26B5-764930CF44A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7" creationId="{B2B04447-AED0-A21F-BB0C-2EFD2192E92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8" creationId="{A43367C8-D34D-3CBE-C43A-3AF8F15FA86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19" creationId="{A3341C60-F18E-2BA7-F5C1-6C0FCD1C94E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0" creationId="{A3008D68-BF09-14F9-6B87-C641DE0C3FA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1" creationId="{B1ADA2B5-25BE-1B38-5873-D48AB8577E6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2" creationId="{1EBE1353-95DD-6303-6283-9632EE2BA37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3" creationId="{0B30F947-B9F1-D243-CBCC-2AEA0B7B7631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4" creationId="{49479104-D894-3A7A-3942-A62D4EB5BA9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5" creationId="{161281B4-AE49-AC8A-0FAC-A1A90847F3D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6" creationId="{7A2C3E4D-A979-F822-29BA-8A0A2B7E508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133512830" sldId="2147483659"/>
              <ac:spMk id="27" creationId="{48FEF9F2-CD88-92F9-B08F-D74A364ABC88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133512830" sldId="2147483659"/>
              <ac:grpSpMk id="7" creationId="{856BF7AA-8800-74D1-3162-58887ECAE832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58.228" v="50"/>
          <pc:sldLayoutMkLst>
            <pc:docMk/>
            <pc:sldMasterMk cId="450563959" sldId="2147483648"/>
            <pc:sldLayoutMk cId="77241277" sldId="2147483660"/>
          </pc:sldLayoutMkLst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" creationId="{C7B61142-313C-7AC1-5BBA-47BF8092D1C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4" creationId="{F0EEDB36-AD51-DC12-5FA2-59FCFDC0C98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5" creationId="{6016F8FD-B581-B9D4-8A53-DC083D02DCD0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6" creationId="{AB1DA766-02B1-6826-9373-AA0E5739EF5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7" creationId="{410C8021-474F-23B7-D86A-032644681E7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8" creationId="{F3BA25FE-4E4C-F2E2-75B4-055C8BAF7DA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9" creationId="{E8F00AA9-3D29-E6AB-A167-FB5192B09E1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0" creationId="{E6CB4633-F598-D4CC-674A-7CC9008B7607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1" creationId="{2ED6CA4E-FF9C-687E-2C81-E6BFF93C76DC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2" creationId="{CA4F2727-9BA8-99F8-AC50-2682EC48816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3" creationId="{FF97D8A5-141D-E92D-7DA5-6BEBADD4CEA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4" creationId="{0579A7B0-766E-F02E-6573-D33976795756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5" creationId="{F3BCA0FB-3876-B4AD-3C43-6D09E0E74C2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6" creationId="{7F211663-4188-F905-A931-21B2AF7A3D58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7" creationId="{71E333E7-A0E2-EA3F-B590-8901E3C14A5F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8" creationId="{60CF78AC-668E-B4F9-6DA8-0D15141E3C9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19" creationId="{F05DEABA-6EB7-F5CD-B338-FA74ACFAD5F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0" creationId="{1ECEC456-F2F8-B9E5-88C1-5BD28F88099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1" creationId="{9E2F7C63-B6DB-52CA-95E2-430B7BED7943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2" creationId="{05262017-84F8-A3FB-4CAB-ECFC4A6E1724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3" creationId="{A7695E65-0A00-56E2-D0A8-D2DF768D7E2B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4" creationId="{D7CF1CCD-7261-C347-78B1-1CD07CABC26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6" creationId="{2E9B69D3-BBB2-AB25-AA6D-7F0904E1A23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7" creationId="{121EA8E6-8D4E-B8E2-C3FF-04638DA4B9F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8" creationId="{F93CCE8B-9ED1-26D3-0CFF-019FB37A3BBD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29" creationId="{D3098E68-817F-F131-F413-DEC2419C1AC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30" creationId="{C81C3CD4-D772-BBC2-6A55-42850978F209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31" creationId="{9D353A48-14A0-31F0-AECB-E92E87081732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32" creationId="{A3394BCE-50E4-880A-3F54-597F010AE88A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33" creationId="{C6294311-DFA0-CA11-0F81-0DF42B78AACE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34" creationId="{834A972A-879F-F719-233F-948C0F9269E5}"/>
            </ac:spMkLst>
          </pc:spChg>
          <pc:spChg chg="mod">
            <ac:chgData name="Martin Green Johannsen" userId="04a7777e-34a1-4d80-8735-04f45e7a782c" providerId="ADAL" clId="{0C3DB604-724B-400E-B9E9-65C77416FFC9}" dt="2025-06-19T13:53:58.228" v="50"/>
            <ac:spMkLst>
              <pc:docMk/>
              <pc:sldMasterMk cId="450563959" sldId="2147483648"/>
              <pc:sldLayoutMk cId="77241277" sldId="2147483660"/>
              <ac:spMk id="35" creationId="{D5AC57DB-D514-A6B6-F611-3C4DC4DCC9B6}"/>
            </ac:spMkLst>
          </pc:spChg>
          <pc:grpChg chg="mod">
            <ac:chgData name="Martin Green Johannsen" userId="04a7777e-34a1-4d80-8735-04f45e7a782c" providerId="ADAL" clId="{0C3DB604-724B-400E-B9E9-65C77416FFC9}" dt="2025-06-19T13:53:58.228" v="50"/>
            <ac:grpSpMkLst>
              <pc:docMk/>
              <pc:sldMasterMk cId="450563959" sldId="2147483648"/>
              <pc:sldLayoutMk cId="77241277" sldId="2147483660"/>
              <ac:grpSpMk id="3" creationId="{5A578A0F-E648-E3DB-F346-F694646D2ECA}"/>
            </ac:grpSpMkLst>
          </pc:grpChg>
        </pc:sldLayoutChg>
      </pc:sldMasterChg>
      <pc:sldMasterChg chg="addSp delSp modSp mod delSldLayout modSldLayout">
        <pc:chgData name="Martin Green Johannsen" userId="04a7777e-34a1-4d80-8735-04f45e7a782c" providerId="ADAL" clId="{0C3DB604-724B-400E-B9E9-65C77416FFC9}" dt="2025-06-19T14:46:25.314" v="1374" actId="47"/>
        <pc:sldMasterMkLst>
          <pc:docMk/>
          <pc:sldMasterMk cId="340187860" sldId="2147483661"/>
        </pc:sldMasterMkLst>
        <pc:spChg chg="mod">
          <ac:chgData name="Martin Green Johannsen" userId="04a7777e-34a1-4d80-8735-04f45e7a782c" providerId="ADAL" clId="{0C3DB604-724B-400E-B9E9-65C77416FFC9}" dt="2025-06-19T14:09:58.627" v="437" actId="113"/>
          <ac:spMkLst>
            <pc:docMk/>
            <pc:sldMasterMk cId="340187860" sldId="2147483661"/>
            <ac:spMk id="2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4:10:21.786" v="441" actId="255"/>
          <ac:spMkLst>
            <pc:docMk/>
            <pc:sldMasterMk cId="340187860" sldId="2147483661"/>
            <ac:spMk id="3" creationId="{00000000-0000-0000-0000-000000000000}"/>
          </ac:spMkLst>
        </pc:spChg>
        <pc:spChg chg="del">
          <ac:chgData name="Martin Green Johannsen" userId="04a7777e-34a1-4d80-8735-04f45e7a782c" providerId="ADAL" clId="{0C3DB604-724B-400E-B9E9-65C77416FFC9}" dt="2025-06-19T13:57:21.451" v="109" actId="478"/>
          <ac:spMkLst>
            <pc:docMk/>
            <pc:sldMasterMk cId="340187860" sldId="2147483661"/>
            <ac:spMk id="4" creationId="{00000000-0000-0000-0000-000000000000}"/>
          </ac:spMkLst>
        </pc:spChg>
        <pc:spChg chg="del">
          <ac:chgData name="Martin Green Johannsen" userId="04a7777e-34a1-4d80-8735-04f45e7a782c" providerId="ADAL" clId="{0C3DB604-724B-400E-B9E9-65C77416FFC9}" dt="2025-06-19T14:07:39.253" v="407" actId="478"/>
          <ac:spMkLst>
            <pc:docMk/>
            <pc:sldMasterMk cId="340187860" sldId="2147483661"/>
            <ac:spMk id="5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4:16:12.522" v="526" actId="113"/>
          <ac:spMkLst>
            <pc:docMk/>
            <pc:sldMasterMk cId="340187860" sldId="2147483661"/>
            <ac:spMk id="6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8" creationId="{058AC5F4-F570-AD2B-C774-84FC7938C6AD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9" creationId="{A6059509-413E-AE65-384A-4287C5AD98D9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0" creationId="{A0E2EF21-6DF1-CD70-888D-A6DEFD51747D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1" creationId="{93D9BBEB-4672-B460-2672-C3D3AB309860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2" creationId="{FD9E1764-3C11-2905-15AF-C77728D62983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3" creationId="{5A44273D-598A-FBB6-6EA5-078F673B3CD9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4" creationId="{E7B8BCBA-BDC2-AC34-B948-13611B451747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5" creationId="{2D2ACB82-9A58-0EC7-AFB7-D89437234701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6" creationId="{B86B9A19-3681-FCDB-103D-27BE472CA87E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7" creationId="{C09CDDA1-C8E5-988E-7A3C-4E76AA1C3DBE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8" creationId="{792C6A76-63E5-3388-4475-28E51095CE93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19" creationId="{DC2B3968-BE50-F296-4294-0D406C462770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20" creationId="{33DCD3AA-9109-602E-F186-FE1F4098352B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21" creationId="{2DF6EE03-6FBC-ACDC-3E54-7FF1092209B0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22" creationId="{65F6114C-E81D-5A65-46A3-3B6E376F83B9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23" creationId="{C358F88E-9BBD-6FC9-67AA-51EF0197FC52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24" creationId="{B50A4556-7A18-5FDD-0D76-63DFAAD91F1E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25" creationId="{BC66454E-13D2-3763-E5A9-FF0E3F50253F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26" creationId="{01B23341-722F-5E52-5D6A-D4ADB8A5C611}"/>
          </ac:spMkLst>
        </pc:spChg>
        <pc:spChg chg="mod">
          <ac:chgData name="Martin Green Johannsen" userId="04a7777e-34a1-4d80-8735-04f45e7a782c" providerId="ADAL" clId="{0C3DB604-724B-400E-B9E9-65C77416FFC9}" dt="2025-06-19T14:08:12.448" v="413" actId="555"/>
          <ac:spMkLst>
            <pc:docMk/>
            <pc:sldMasterMk cId="340187860" sldId="2147483661"/>
            <ac:spMk id="27" creationId="{3A099B1D-1551-63FF-7149-6FCCF5369663}"/>
          </ac:spMkLst>
        </pc:spChg>
        <pc:grpChg chg="add mod">
          <ac:chgData name="Martin Green Johannsen" userId="04a7777e-34a1-4d80-8735-04f45e7a782c" providerId="ADAL" clId="{0C3DB604-724B-400E-B9E9-65C77416FFC9}" dt="2025-06-19T14:08:15.904" v="414" actId="408"/>
          <ac:grpSpMkLst>
            <pc:docMk/>
            <pc:sldMasterMk cId="340187860" sldId="2147483661"/>
            <ac:grpSpMk id="7" creationId="{ECF5B1F3-5E07-5DBB-2E51-F95B0345DE41}"/>
          </ac:grpSpMkLst>
        </pc:grpChg>
        <pc:picChg chg="add mod">
          <ac:chgData name="Martin Green Johannsen" userId="04a7777e-34a1-4d80-8735-04f45e7a782c" providerId="ADAL" clId="{0C3DB604-724B-400E-B9E9-65C77416FFC9}" dt="2025-06-19T14:08:22.770" v="415" actId="1076"/>
          <ac:picMkLst>
            <pc:docMk/>
            <pc:sldMasterMk cId="340187860" sldId="2147483661"/>
            <ac:picMk id="28" creationId="{B330C6B5-2C12-E93B-A0FA-9E667390BE42}"/>
          </ac:picMkLst>
        </pc:picChg>
        <pc:sldLayoutChg chg="addSp delSp modSp mod">
          <pc:chgData name="Martin Green Johannsen" userId="04a7777e-34a1-4d80-8735-04f45e7a782c" providerId="ADAL" clId="{0C3DB604-724B-400E-B9E9-65C77416FFC9}" dt="2025-06-19T14:14:55.280" v="515" actId="113"/>
          <pc:sldLayoutMkLst>
            <pc:docMk/>
            <pc:sldMasterMk cId="340187860" sldId="2147483661"/>
            <pc:sldLayoutMk cId="577972307" sldId="2147483662"/>
          </pc:sldLayoutMkLst>
          <pc:spChg chg="del">
            <ac:chgData name="Martin Green Johannsen" userId="04a7777e-34a1-4d80-8735-04f45e7a782c" providerId="ADAL" clId="{0C3DB604-724B-400E-B9E9-65C77416FFC9}" dt="2025-06-19T13:57:19.253" v="108" actId="478"/>
            <ac:spMkLst>
              <pc:docMk/>
              <pc:sldMasterMk cId="340187860" sldId="2147483661"/>
              <pc:sldLayoutMk cId="577972307" sldId="2147483662"/>
              <ac:spMk id="4" creationId="{00000000-0000-0000-0000-000000000000}"/>
            </ac:spMkLst>
          </pc:spChg>
          <pc:spChg chg="add del">
            <ac:chgData name="Martin Green Johannsen" userId="04a7777e-34a1-4d80-8735-04f45e7a782c" providerId="ADAL" clId="{0C3DB604-724B-400E-B9E9-65C77416FFC9}" dt="2025-06-19T14:08:30.110" v="416" actId="478"/>
            <ac:spMkLst>
              <pc:docMk/>
              <pc:sldMasterMk cId="340187860" sldId="2147483661"/>
              <pc:sldLayoutMk cId="577972307" sldId="2147483662"/>
              <ac:spMk id="5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4:14:55.280" v="515" actId="113"/>
            <ac:spMkLst>
              <pc:docMk/>
              <pc:sldMasterMk cId="340187860" sldId="2147483661"/>
              <pc:sldLayoutMk cId="577972307" sldId="2147483662"/>
              <ac:spMk id="6" creationId="{00000000-0000-0000-0000-000000000000}"/>
            </ac:spMkLst>
          </pc:spChg>
          <pc:grpChg chg="del">
            <ac:chgData name="Martin Green Johannsen" userId="04a7777e-34a1-4d80-8735-04f45e7a782c" providerId="ADAL" clId="{0C3DB604-724B-400E-B9E9-65C77416FFC9}" dt="2025-06-19T13:57:26.945" v="111" actId="478"/>
            <ac:grpSpMkLst>
              <pc:docMk/>
              <pc:sldMasterMk cId="340187860" sldId="2147483661"/>
              <pc:sldLayoutMk cId="577972307" sldId="2147483662"/>
              <ac:grpSpMk id="7" creationId="{FC62B1C6-CDB6-AB66-EE8D-CFC9286ED16C}"/>
            </ac:grpSpMkLst>
          </pc:grpChg>
          <pc:picChg chg="add mod">
            <ac:chgData name="Martin Green Johannsen" userId="04a7777e-34a1-4d80-8735-04f45e7a782c" providerId="ADAL" clId="{0C3DB604-724B-400E-B9E9-65C77416FFC9}" dt="2025-06-19T14:06:39.166" v="396"/>
            <ac:picMkLst>
              <pc:docMk/>
              <pc:sldMasterMk cId="340187860" sldId="2147483661"/>
              <pc:sldLayoutMk cId="577972307" sldId="2147483662"/>
              <ac:picMk id="29" creationId="{2325DA93-76C1-98EE-51D9-7B9126245FB8}"/>
            </ac:picMkLst>
          </pc:picChg>
        </pc:sldLayoutChg>
        <pc:sldLayoutChg chg="addSp delSp modSp mod">
          <pc:chgData name="Martin Green Johannsen" userId="04a7777e-34a1-4d80-8735-04f45e7a782c" providerId="ADAL" clId="{0C3DB604-724B-400E-B9E9-65C77416FFC9}" dt="2025-06-19T14:08:32.652" v="417" actId="478"/>
          <pc:sldLayoutMkLst>
            <pc:docMk/>
            <pc:sldMasterMk cId="340187860" sldId="2147483661"/>
            <pc:sldLayoutMk cId="4042169832" sldId="2147483663"/>
          </pc:sldLayoutMkLst>
          <pc:spChg chg="add del">
            <ac:chgData name="Martin Green Johannsen" userId="04a7777e-34a1-4d80-8735-04f45e7a782c" providerId="ADAL" clId="{0C3DB604-724B-400E-B9E9-65C77416FFC9}" dt="2025-06-19T13:57:51.236" v="115" actId="478"/>
            <ac:spMkLst>
              <pc:docMk/>
              <pc:sldMasterMk cId="340187860" sldId="2147483661"/>
              <pc:sldLayoutMk cId="4042169832" sldId="2147483663"/>
              <ac:spMk id="2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3:55:08.937" v="66" actId="478"/>
            <ac:spMkLst>
              <pc:docMk/>
              <pc:sldMasterMk cId="340187860" sldId="2147483661"/>
              <pc:sldLayoutMk cId="4042169832" sldId="2147483663"/>
              <ac:spMk id="4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8:32.652" v="417" actId="478"/>
            <ac:spMkLst>
              <pc:docMk/>
              <pc:sldMasterMk cId="340187860" sldId="2147483661"/>
              <pc:sldLayoutMk cId="4042169832" sldId="2147483663"/>
              <ac:spMk id="5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29" creationId="{2367BE02-F67A-4F39-FA70-D4D0CBFCB900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0" creationId="{846085CA-1AEA-A8D3-E2AF-53E00428D3DF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1" creationId="{FA05E477-B7E5-7C59-46B4-8349D414E505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2" creationId="{6FCCA2E2-928D-CF49-B735-B0A500825DE6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3" creationId="{61B7E32D-6321-0DCF-0FE0-471E4AFAC177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4" creationId="{18487807-2B62-4C6F-1E1C-01ED23C48A1B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5" creationId="{D9DB3825-9572-015D-0207-6249FB3BD1F1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6" creationId="{4CB840D1-1520-785A-1CC3-580C4778DAA6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7" creationId="{74130B15-FDE4-3D05-BAF8-C5FD8D7D2653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8" creationId="{C36F564A-BF0A-85B5-F03D-F58CA46D1F78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39" creationId="{A05B53E8-DC21-257A-32CA-52483D94FCDE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0" creationId="{15C528C2-378E-4540-7868-237AF22F28E5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1" creationId="{B3DE2109-88B4-4479-FD55-475B24F8B1A0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2" creationId="{E0D25164-791D-7412-9EB1-CCCA4A124EF1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3" creationId="{340D546B-697F-97D8-EA9C-3FCD6E882B82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4" creationId="{40682FB0-051F-9B02-7F51-591E82FD55C9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5" creationId="{9350C201-D2D8-E773-99C8-528CE56DB44E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6" creationId="{590C19AC-34CF-EFDE-DD15-696CBB076020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7" creationId="{3734A503-2EB8-8AEF-0A3F-AFFBBC3E1392}"/>
            </ac:spMkLst>
          </pc:spChg>
          <pc:spChg chg="mod">
            <ac:chgData name="Martin Green Johannsen" userId="04a7777e-34a1-4d80-8735-04f45e7a782c" providerId="ADAL" clId="{0C3DB604-724B-400E-B9E9-65C77416FFC9}" dt="2025-06-19T13:55:03.153" v="65" actId="1076"/>
            <ac:spMkLst>
              <pc:docMk/>
              <pc:sldMasterMk cId="340187860" sldId="2147483661"/>
              <pc:sldLayoutMk cId="4042169832" sldId="2147483663"/>
              <ac:spMk id="48" creationId="{660A9E3E-0B7F-E1AD-EA94-BEEA38C34B98}"/>
            </ac:spMkLst>
          </pc:spChg>
          <pc:grpChg chg="del">
            <ac:chgData name="Martin Green Johannsen" userId="04a7777e-34a1-4d80-8735-04f45e7a782c" providerId="ADAL" clId="{0C3DB604-724B-400E-B9E9-65C77416FFC9}" dt="2025-06-19T13:54:41.453" v="55" actId="478"/>
            <ac:grpSpMkLst>
              <pc:docMk/>
              <pc:sldMasterMk cId="340187860" sldId="2147483661"/>
              <pc:sldLayoutMk cId="4042169832" sldId="2147483663"/>
              <ac:grpSpMk id="7" creationId="{0D97A82E-15A1-4484-9A95-55CF78AFF08B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7:45.355" v="113" actId="478"/>
            <ac:grpSpMkLst>
              <pc:docMk/>
              <pc:sldMasterMk cId="340187860" sldId="2147483661"/>
              <pc:sldLayoutMk cId="4042169832" sldId="2147483663"/>
              <ac:grpSpMk id="28" creationId="{3699EF83-C887-8C1F-5EA9-2A116E6258DF}"/>
            </ac:grpSpMkLst>
          </pc:grpChg>
        </pc:sldLayoutChg>
        <pc:sldLayoutChg chg="addSp delSp modSp mod">
          <pc:chgData name="Martin Green Johannsen" userId="04a7777e-34a1-4d80-8735-04f45e7a782c" providerId="ADAL" clId="{0C3DB604-724B-400E-B9E9-65C77416FFC9}" dt="2025-06-19T14:08:36.114" v="418" actId="478"/>
          <pc:sldLayoutMkLst>
            <pc:docMk/>
            <pc:sldMasterMk cId="340187860" sldId="2147483661"/>
            <pc:sldLayoutMk cId="489870359" sldId="2147483664"/>
          </pc:sldLayoutMkLst>
          <pc:spChg chg="del">
            <ac:chgData name="Martin Green Johannsen" userId="04a7777e-34a1-4d80-8735-04f45e7a782c" providerId="ADAL" clId="{0C3DB604-724B-400E-B9E9-65C77416FFC9}" dt="2025-06-19T13:57:15.548" v="107" actId="478"/>
            <ac:spMkLst>
              <pc:docMk/>
              <pc:sldMasterMk cId="340187860" sldId="2147483661"/>
              <pc:sldLayoutMk cId="489870359" sldId="2147483664"/>
              <ac:spMk id="4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8:36.114" v="418" actId="478"/>
            <ac:spMkLst>
              <pc:docMk/>
              <pc:sldMasterMk cId="340187860" sldId="2147483661"/>
              <pc:sldLayoutMk cId="489870359" sldId="2147483664"/>
              <ac:spMk id="5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29" creationId="{8A6A4045-91D4-3AC0-ECEF-AF5374F393E5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0" creationId="{A5BFB807-7E5E-68BD-E9BE-1772FF226362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1" creationId="{9CC7C9C7-1A15-1758-0E96-C71AFBBBA69E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2" creationId="{A3D8FEA8-FEC7-F76D-0385-A789F458CB3F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3" creationId="{D50F8EFC-542B-A0CD-F0FE-32A51CC64F06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4" creationId="{A309A39D-4B30-92A7-EC03-8DDA0DCF423E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5" creationId="{5972F639-0ED7-7651-F0DC-CDDBFFDD54FF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6" creationId="{05ED6BBE-A7D4-49D2-9736-AE6D70EEC11A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7" creationId="{37D59A2F-0D76-791B-0683-B074C16CC32F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8" creationId="{537C2027-1D5C-C44B-64E4-95CD5E771FC8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39" creationId="{15EF9419-55C7-687B-3992-065BB4966177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0" creationId="{B3E7F82A-64E0-3919-9FB8-9221EF4CC3AB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1" creationId="{C842C3BA-12FF-EE56-58F8-754F02BDA6C8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2" creationId="{92674AEE-A357-7745-C849-2D1E1B8ED319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3" creationId="{49AD1670-B59A-5192-FCDE-03F6DC6370A9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4" creationId="{714F1E52-42F8-DC95-BC7B-C6C4962C2858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5" creationId="{F835D59A-CE17-E87C-E990-C8A7C2E1159C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6" creationId="{F3404985-D992-16DF-51C0-58D3C77B10CF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7" creationId="{DBACC1E5-A6FD-0079-49A6-27518297665D}"/>
            </ac:spMkLst>
          </pc:spChg>
          <pc:spChg chg="mod">
            <ac:chgData name="Martin Green Johannsen" userId="04a7777e-34a1-4d80-8735-04f45e7a782c" providerId="ADAL" clId="{0C3DB604-724B-400E-B9E9-65C77416FFC9}" dt="2025-06-19T13:57:54.088" v="116" actId="1076"/>
            <ac:spMkLst>
              <pc:docMk/>
              <pc:sldMasterMk cId="340187860" sldId="2147483661"/>
              <pc:sldLayoutMk cId="489870359" sldId="2147483664"/>
              <ac:spMk id="48" creationId="{1F52F174-BB37-B8A3-4C72-99D1A189CF13}"/>
            </ac:spMkLst>
          </pc:spChg>
          <pc:grpChg chg="del">
            <ac:chgData name="Martin Green Johannsen" userId="04a7777e-34a1-4d80-8735-04f45e7a782c" providerId="ADAL" clId="{0C3DB604-724B-400E-B9E9-65C77416FFC9}" dt="2025-06-19T13:55:24.496" v="68" actId="478"/>
            <ac:grpSpMkLst>
              <pc:docMk/>
              <pc:sldMasterMk cId="340187860" sldId="2147483661"/>
              <pc:sldLayoutMk cId="489870359" sldId="2147483664"/>
              <ac:grpSpMk id="7" creationId="{37AC5595-D257-2D3B-407A-B5C98D5908BA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7:55.249" v="117" actId="478"/>
            <ac:grpSpMkLst>
              <pc:docMk/>
              <pc:sldMasterMk cId="340187860" sldId="2147483661"/>
              <pc:sldLayoutMk cId="489870359" sldId="2147483664"/>
              <ac:grpSpMk id="28" creationId="{03A65783-16CB-7309-5DD1-3435DB4B2F36}"/>
            </ac:grpSpMkLst>
          </pc:grpChg>
        </pc:sldLayoutChg>
        <pc:sldLayoutChg chg="addSp delSp modSp mod">
          <pc:chgData name="Martin Green Johannsen" userId="04a7777e-34a1-4d80-8735-04f45e7a782c" providerId="ADAL" clId="{0C3DB604-724B-400E-B9E9-65C77416FFC9}" dt="2025-06-19T14:08:39.176" v="419" actId="478"/>
          <pc:sldLayoutMkLst>
            <pc:docMk/>
            <pc:sldMasterMk cId="340187860" sldId="2147483661"/>
            <pc:sldLayoutMk cId="4182949171" sldId="2147483665"/>
          </pc:sldLayoutMkLst>
          <pc:spChg chg="mod">
            <ac:chgData name="Martin Green Johannsen" userId="04a7777e-34a1-4d80-8735-04f45e7a782c" providerId="ADAL" clId="{0C3DB604-724B-400E-B9E9-65C77416FFC9}" dt="2025-06-19T13:58:57.386" v="133" actId="1076"/>
            <ac:spMkLst>
              <pc:docMk/>
              <pc:sldMasterMk cId="340187860" sldId="2147483661"/>
              <pc:sldLayoutMk cId="4182949171" sldId="2147483665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9:08.708" v="136" actId="14100"/>
            <ac:spMkLst>
              <pc:docMk/>
              <pc:sldMasterMk cId="340187860" sldId="2147483661"/>
              <pc:sldLayoutMk cId="4182949171" sldId="2147483665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9:08.708" v="136" actId="14100"/>
            <ac:spMkLst>
              <pc:docMk/>
              <pc:sldMasterMk cId="340187860" sldId="2147483661"/>
              <pc:sldLayoutMk cId="4182949171" sldId="2147483665"/>
              <ac:spMk id="4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3:57:12.796" v="106" actId="478"/>
            <ac:spMkLst>
              <pc:docMk/>
              <pc:sldMasterMk cId="340187860" sldId="2147483661"/>
              <pc:sldLayoutMk cId="4182949171" sldId="2147483665"/>
              <ac:spMk id="5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8:39.176" v="419" actId="478"/>
            <ac:spMkLst>
              <pc:docMk/>
              <pc:sldMasterMk cId="340187860" sldId="2147483661"/>
              <pc:sldLayoutMk cId="4182949171" sldId="2147483665"/>
              <ac:spMk id="6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0" creationId="{1FAED2F1-A720-C6F3-1826-3916B3582F76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1" creationId="{ECC167BF-795C-0C3F-2CD9-DA0888301864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2" creationId="{FE32A3C9-8D49-0282-600B-4C993AA01D20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3" creationId="{D5A54B6B-DC6F-3042-4E95-FEC1634A8559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4" creationId="{3135C29B-AAA8-AA40-9C24-8459C02C43DD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5" creationId="{5C678B97-A14B-8AEC-1C33-78691D8C35CE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6" creationId="{CC55B400-7D41-9517-8C58-8183E20E9354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7" creationId="{98475452-5C8A-A0E3-2A89-5495DE93B42B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8" creationId="{CE4DA39E-8F81-C1F8-0475-44CCF3C881ED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39" creationId="{62077544-75DD-98BA-06AC-07A27D3CC83D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0" creationId="{99CE4DD9-CAAF-44E4-A10C-9404A53B2142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1" creationId="{4812B817-2F97-3A59-0F0F-9F0FFE6D4ECD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2" creationId="{EE22A325-25E9-E559-9765-73EF8EA871C2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3" creationId="{E0B99BEF-8205-1F33-E13D-DEF2CB45ACF3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4" creationId="{DF1C2714-E8AB-159D-031C-443D73E07743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5" creationId="{82F0B262-229A-5DF6-9B67-2CDC576A07B7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6" creationId="{AB17F8D6-9F21-994D-1A39-CB14C26C2052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7" creationId="{79CA3D5B-C389-E8C4-4738-25F42B4B8D0D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8" creationId="{12ABAA52-9D57-9156-EA53-BBCCAE5C089E}"/>
            </ac:spMkLst>
          </pc:spChg>
          <pc:spChg chg="mod">
            <ac:chgData name="Martin Green Johannsen" userId="04a7777e-34a1-4d80-8735-04f45e7a782c" providerId="ADAL" clId="{0C3DB604-724B-400E-B9E9-65C77416FFC9}" dt="2025-06-19T13:55:29.762" v="70"/>
            <ac:spMkLst>
              <pc:docMk/>
              <pc:sldMasterMk cId="340187860" sldId="2147483661"/>
              <pc:sldLayoutMk cId="4182949171" sldId="2147483665"/>
              <ac:spMk id="49" creationId="{51F48641-E561-39EB-7FE0-64EF347FE8A6}"/>
            </ac:spMkLst>
          </pc:spChg>
          <pc:grpChg chg="del">
            <ac:chgData name="Martin Green Johannsen" userId="04a7777e-34a1-4d80-8735-04f45e7a782c" providerId="ADAL" clId="{0C3DB604-724B-400E-B9E9-65C77416FFC9}" dt="2025-06-19T13:55:27.163" v="69" actId="478"/>
            <ac:grpSpMkLst>
              <pc:docMk/>
              <pc:sldMasterMk cId="340187860" sldId="2147483661"/>
              <pc:sldLayoutMk cId="4182949171" sldId="2147483665"/>
              <ac:grpSpMk id="8" creationId="{473794E6-5208-D5E9-87AF-5EE3D47CCBEC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7:57.378" v="118" actId="478"/>
            <ac:grpSpMkLst>
              <pc:docMk/>
              <pc:sldMasterMk cId="340187860" sldId="2147483661"/>
              <pc:sldLayoutMk cId="4182949171" sldId="2147483665"/>
              <ac:grpSpMk id="29" creationId="{6C6D0E7F-E10B-197F-16D2-0B096302411D}"/>
            </ac:grpSpMkLst>
          </pc:grpChg>
        </pc:sldLayoutChg>
        <pc:sldLayoutChg chg="addSp delSp modSp mod">
          <pc:chgData name="Martin Green Johannsen" userId="04a7777e-34a1-4d80-8735-04f45e7a782c" providerId="ADAL" clId="{0C3DB604-724B-400E-B9E9-65C77416FFC9}" dt="2025-06-19T14:09:41.207" v="433" actId="478"/>
          <pc:sldLayoutMkLst>
            <pc:docMk/>
            <pc:sldMasterMk cId="340187860" sldId="2147483661"/>
            <pc:sldLayoutMk cId="1532351858" sldId="2147483666"/>
          </pc:sldLayoutMkLst>
          <pc:spChg chg="mod">
            <ac:chgData name="Martin Green Johannsen" userId="04a7777e-34a1-4d80-8735-04f45e7a782c" providerId="ADAL" clId="{0C3DB604-724B-400E-B9E9-65C77416FFC9}" dt="2025-06-19T13:58:38.278" v="129" actId="14100"/>
            <ac:spMkLst>
              <pc:docMk/>
              <pc:sldMasterMk cId="340187860" sldId="2147483661"/>
              <pc:sldLayoutMk cId="1532351858" sldId="2147483666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8:38.278" v="129" actId="14100"/>
            <ac:spMkLst>
              <pc:docMk/>
              <pc:sldMasterMk cId="340187860" sldId="2147483661"/>
              <pc:sldLayoutMk cId="1532351858" sldId="2147483666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8:38.278" v="129" actId="14100"/>
            <ac:spMkLst>
              <pc:docMk/>
              <pc:sldMasterMk cId="340187860" sldId="2147483661"/>
              <pc:sldLayoutMk cId="1532351858" sldId="2147483666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8:38.278" v="129" actId="14100"/>
            <ac:spMkLst>
              <pc:docMk/>
              <pc:sldMasterMk cId="340187860" sldId="2147483661"/>
              <pc:sldLayoutMk cId="1532351858" sldId="2147483666"/>
              <ac:spMk id="5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8:38.278" v="129" actId="14100"/>
            <ac:spMkLst>
              <pc:docMk/>
              <pc:sldMasterMk cId="340187860" sldId="2147483661"/>
              <pc:sldLayoutMk cId="1532351858" sldId="2147483666"/>
              <ac:spMk id="6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3:57:10.594" v="105" actId="478"/>
            <ac:spMkLst>
              <pc:docMk/>
              <pc:sldMasterMk cId="340187860" sldId="2147483661"/>
              <pc:sldLayoutMk cId="1532351858" sldId="2147483666"/>
              <ac:spMk id="7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9:41.207" v="433" actId="478"/>
            <ac:spMkLst>
              <pc:docMk/>
              <pc:sldMasterMk cId="340187860" sldId="2147483661"/>
              <pc:sldLayoutMk cId="1532351858" sldId="2147483666"/>
              <ac:spMk id="8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32" creationId="{8BDA2D90-39EF-D794-C689-7E5ED162FEFF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33" creationId="{528B30F4-606B-448F-7E44-C6623AB2746D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34" creationId="{0B64EBB1-7D3C-E582-A51C-1ABF3D3AD393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35" creationId="{8F7D7E9E-34EB-862B-E45E-0C1FB714DF98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36" creationId="{7DEE143A-A9F8-2CA6-BA7F-9CACDE1DF304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37" creationId="{54E0F07C-93C3-41FF-3701-C3BC75D08336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38" creationId="{65F0E794-5961-E5C8-1425-F9895B641717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39" creationId="{BEA87DAF-865F-F7FA-B8D8-0B7678D8CE6F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0" creationId="{E174C4B8-9EF1-6895-21DF-B22B99437693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1" creationId="{766435C7-B3B4-5D7F-390D-26A1D9F2CD79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2" creationId="{94DB818E-7B3E-B598-4352-D041FE7B2305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3" creationId="{11638CDC-AC3C-0CD8-DAB8-4ACAE7C81436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4" creationId="{8BEFBD0D-6A80-49AD-0B97-A3B5C06DA995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5" creationId="{663B236F-3F28-F4E3-588C-EB8D5CFF36EC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6" creationId="{C085BD61-EAC9-1A31-DDCD-786E4221C292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7" creationId="{75213462-C8C2-DE6D-27AF-84F4563CD7DC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8" creationId="{953FD542-9F84-C779-F9C7-400321D080CD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49" creationId="{8EBCABAA-F5D8-8D7F-F9D0-6D0EAAD5FDEB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50" creationId="{5F79DD83-9E2E-108A-7641-3B9BF08C695E}"/>
            </ac:spMkLst>
          </pc:spChg>
          <pc:spChg chg="mod">
            <ac:chgData name="Martin Green Johannsen" userId="04a7777e-34a1-4d80-8735-04f45e7a782c" providerId="ADAL" clId="{0C3DB604-724B-400E-B9E9-65C77416FFC9}" dt="2025-06-19T13:55:34.019" v="72"/>
            <ac:spMkLst>
              <pc:docMk/>
              <pc:sldMasterMk cId="340187860" sldId="2147483661"/>
              <pc:sldLayoutMk cId="1532351858" sldId="2147483666"/>
              <ac:spMk id="51" creationId="{5D3555C3-E085-2B25-67CC-044BD271EF2B}"/>
            </ac:spMkLst>
          </pc:spChg>
          <pc:grpChg chg="del">
            <ac:chgData name="Martin Green Johannsen" userId="04a7777e-34a1-4d80-8735-04f45e7a782c" providerId="ADAL" clId="{0C3DB604-724B-400E-B9E9-65C77416FFC9}" dt="2025-06-19T13:55:33.707" v="71" actId="478"/>
            <ac:grpSpMkLst>
              <pc:docMk/>
              <pc:sldMasterMk cId="340187860" sldId="2147483661"/>
              <pc:sldLayoutMk cId="1532351858" sldId="2147483666"/>
              <ac:grpSpMk id="10" creationId="{518AB333-4582-8137-8C4E-0EBCE77F5025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8:22.978" v="126" actId="478"/>
            <ac:grpSpMkLst>
              <pc:docMk/>
              <pc:sldMasterMk cId="340187860" sldId="2147483661"/>
              <pc:sldLayoutMk cId="1532351858" sldId="2147483666"/>
              <ac:grpSpMk id="31" creationId="{66D61343-BCD3-9F69-1729-EFD78295461D}"/>
            </ac:grpSpMkLst>
          </pc:grpChg>
        </pc:sldLayoutChg>
        <pc:sldLayoutChg chg="addSp delSp modSp mod">
          <pc:chgData name="Martin Green Johannsen" userId="04a7777e-34a1-4d80-8735-04f45e7a782c" providerId="ADAL" clId="{0C3DB604-724B-400E-B9E9-65C77416FFC9}" dt="2025-06-19T14:09:30.744" v="432" actId="113"/>
          <pc:sldLayoutMkLst>
            <pc:docMk/>
            <pc:sldMasterMk cId="340187860" sldId="2147483661"/>
            <pc:sldLayoutMk cId="3498996305" sldId="2147483667"/>
          </pc:sldLayoutMkLst>
          <pc:spChg chg="mod">
            <ac:chgData name="Martin Green Johannsen" userId="04a7777e-34a1-4d80-8735-04f45e7a782c" providerId="ADAL" clId="{0C3DB604-724B-400E-B9E9-65C77416FFC9}" dt="2025-06-19T14:09:30.744" v="432" actId="113"/>
            <ac:spMkLst>
              <pc:docMk/>
              <pc:sldMasterMk cId="340187860" sldId="2147483661"/>
              <pc:sldLayoutMk cId="3498996305" sldId="2147483667"/>
              <ac:spMk id="2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3:57:37.030" v="112" actId="478"/>
            <ac:spMkLst>
              <pc:docMk/>
              <pc:sldMasterMk cId="340187860" sldId="2147483661"/>
              <pc:sldLayoutMk cId="3498996305" sldId="2147483667"/>
              <ac:spMk id="3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9:12.210" v="426" actId="478"/>
            <ac:spMkLst>
              <pc:docMk/>
              <pc:sldMasterMk cId="340187860" sldId="2147483661"/>
              <pc:sldLayoutMk cId="3498996305" sldId="2147483667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28" creationId="{9253EABF-9F6C-C779-1F76-6482D5AAD719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29" creationId="{BCC1530A-CB37-BD31-3E0A-02E997DEAE8D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0" creationId="{125DB323-2299-F1DF-FA85-021A148DBECE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1" creationId="{DF97A09B-C927-3E20-048D-0F89A7E1054A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2" creationId="{DB1B15A1-229B-EA54-89A1-CD8420227AD6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3" creationId="{44BE7B79-F814-097E-5DAC-B299865E1623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4" creationId="{AD8F1BE7-1F00-7782-AEB5-9F548E25974E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5" creationId="{7E02034B-982A-4ACB-ABB6-F194A9A1FC34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6" creationId="{9469BB02-1C6E-D2F8-3A01-BADD1637FEEC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7" creationId="{431D488A-7F0E-A0AD-FF8E-93247575D0F5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8" creationId="{60C4E896-DFB6-60AD-335C-6637AE7695AA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39" creationId="{3FBA59DC-A5C8-A9D0-CADD-A50BFA2D0FC9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40" creationId="{1B481E68-16C5-DEE1-9479-0602393397C6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41" creationId="{E6651993-9322-46A6-F279-4E05AFBFFAB8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42" creationId="{F0151B8C-1D50-5689-B8F7-5A815816ED13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43" creationId="{948A013F-7245-6612-DFD4-FA6802079EDD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44" creationId="{552EC82C-28E4-2060-F6DB-C703E092CB34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45" creationId="{1D55B77F-59DC-6A8D-E033-040E17059931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46" creationId="{1114DB1B-09D5-BEBB-4795-87D208A62A22}"/>
            </ac:spMkLst>
          </pc:spChg>
          <pc:spChg chg="mod">
            <ac:chgData name="Martin Green Johannsen" userId="04a7777e-34a1-4d80-8735-04f45e7a782c" providerId="ADAL" clId="{0C3DB604-724B-400E-B9E9-65C77416FFC9}" dt="2025-06-19T13:56:20.564" v="85"/>
            <ac:spMkLst>
              <pc:docMk/>
              <pc:sldMasterMk cId="340187860" sldId="2147483661"/>
              <pc:sldLayoutMk cId="3498996305" sldId="2147483667"/>
              <ac:spMk id="47" creationId="{B4E353B6-CA47-84CB-D31C-9A4739AAEE1C}"/>
            </ac:spMkLst>
          </pc:spChg>
          <pc:grpChg chg="del">
            <ac:chgData name="Martin Green Johannsen" userId="04a7777e-34a1-4d80-8735-04f45e7a782c" providerId="ADAL" clId="{0C3DB604-724B-400E-B9E9-65C77416FFC9}" dt="2025-06-19T13:56:22.152" v="86" actId="478"/>
            <ac:grpSpMkLst>
              <pc:docMk/>
              <pc:sldMasterMk cId="340187860" sldId="2147483661"/>
              <pc:sldLayoutMk cId="3498996305" sldId="2147483667"/>
              <ac:grpSpMk id="6" creationId="{CE54A490-19B9-F412-2055-3AE62B0D6895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8:02.985" v="120" actId="478"/>
            <ac:grpSpMkLst>
              <pc:docMk/>
              <pc:sldMasterMk cId="340187860" sldId="2147483661"/>
              <pc:sldLayoutMk cId="3498996305" sldId="2147483667"/>
              <ac:grpSpMk id="27" creationId="{02A9A1B0-0341-D2EA-A5FB-0F1A288B72C4}"/>
            </ac:grpSpMkLst>
          </pc:grpChg>
        </pc:sldLayoutChg>
        <pc:sldLayoutChg chg="addSp delSp modSp mod">
          <pc:chgData name="Martin Green Johannsen" userId="04a7777e-34a1-4d80-8735-04f45e7a782c" providerId="ADAL" clId="{0C3DB604-724B-400E-B9E9-65C77416FFC9}" dt="2025-06-19T14:09:08.925" v="425" actId="478"/>
          <pc:sldLayoutMkLst>
            <pc:docMk/>
            <pc:sldMasterMk cId="340187860" sldId="2147483661"/>
            <pc:sldLayoutMk cId="2307197924" sldId="2147483668"/>
          </pc:sldLayoutMkLst>
          <pc:spChg chg="del">
            <ac:chgData name="Martin Green Johannsen" userId="04a7777e-34a1-4d80-8735-04f45e7a782c" providerId="ADAL" clId="{0C3DB604-724B-400E-B9E9-65C77416FFC9}" dt="2025-06-19T13:58:17.750" v="125" actId="478"/>
            <ac:spMkLst>
              <pc:docMk/>
              <pc:sldMasterMk cId="340187860" sldId="2147483661"/>
              <pc:sldLayoutMk cId="2307197924" sldId="2147483668"/>
              <ac:spMk id="2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9:08.925" v="425" actId="478"/>
            <ac:spMkLst>
              <pc:docMk/>
              <pc:sldMasterMk cId="340187860" sldId="2147483661"/>
              <pc:sldLayoutMk cId="2307197924" sldId="2147483668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27" creationId="{5B463A21-5BFA-9411-7173-F1AE743A22A2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28" creationId="{1D08E013-238D-4CFD-F006-F47716C9E200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29" creationId="{272E724A-63D0-9ED9-5CE7-184BF7919BE6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0" creationId="{3093EA92-E3A3-D7EF-C03E-9775736CEF8E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1" creationId="{EF26E7C0-B4D2-5E3D-A30B-F4B55F54E08F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2" creationId="{C6D84B50-11E6-B85A-7523-71C91E0667AA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3" creationId="{2A02A85E-C971-BBFF-9593-1CAC8A433A47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4" creationId="{4A68D496-49AD-0B6B-4379-3BD950A13A62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5" creationId="{6585150D-6ED6-930C-ECF1-B18EF15F13CC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6" creationId="{87949C28-78DA-1B88-601E-891B2D7F427E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7" creationId="{0578C43D-D3F0-96E6-F010-055673829EF5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8" creationId="{18A09B89-EF73-ED5A-1813-D092154371C4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39" creationId="{F88759EF-7CA4-FB8A-6B7E-7571CFDF0090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40" creationId="{E6FBC1B0-A677-6622-4A4E-CCC731D6785F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41" creationId="{4E37FF3B-E3F8-1F6D-74D4-9D04D7095BF8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42" creationId="{7307CDD9-97F5-9464-87E0-ADBED01EA367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43" creationId="{1D36FBA6-422B-0F33-FF1A-C5065371EC4C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44" creationId="{C541174F-C375-7275-D547-1580EDFCD487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45" creationId="{E55B168A-F429-68E5-20FC-D56CF725441E}"/>
            </ac:spMkLst>
          </pc:spChg>
          <pc:spChg chg="mod">
            <ac:chgData name="Martin Green Johannsen" userId="04a7777e-34a1-4d80-8735-04f45e7a782c" providerId="ADAL" clId="{0C3DB604-724B-400E-B9E9-65C77416FFC9}" dt="2025-06-19T13:56:32.549" v="90"/>
            <ac:spMkLst>
              <pc:docMk/>
              <pc:sldMasterMk cId="340187860" sldId="2147483661"/>
              <pc:sldLayoutMk cId="2307197924" sldId="2147483668"/>
              <ac:spMk id="46" creationId="{581B3559-6888-F34D-240C-540A4D79494A}"/>
            </ac:spMkLst>
          </pc:spChg>
          <pc:grpChg chg="del">
            <ac:chgData name="Martin Green Johannsen" userId="04a7777e-34a1-4d80-8735-04f45e7a782c" providerId="ADAL" clId="{0C3DB604-724B-400E-B9E9-65C77416FFC9}" dt="2025-06-19T13:56:31.818" v="89" actId="478"/>
            <ac:grpSpMkLst>
              <pc:docMk/>
              <pc:sldMasterMk cId="340187860" sldId="2147483661"/>
              <pc:sldLayoutMk cId="2307197924" sldId="2147483668"/>
              <ac:grpSpMk id="5" creationId="{43F87BC9-99A1-20F0-25EB-A5213AF72781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8:01.048" v="119" actId="478"/>
            <ac:grpSpMkLst>
              <pc:docMk/>
              <pc:sldMasterMk cId="340187860" sldId="2147483661"/>
              <pc:sldLayoutMk cId="2307197924" sldId="2147483668"/>
              <ac:grpSpMk id="26" creationId="{C378D419-E9AC-B6B3-72D3-1EE43EB3798B}"/>
            </ac:grpSpMkLst>
          </pc:grpChg>
        </pc:sldLayoutChg>
        <pc:sldLayoutChg chg="addSp delSp modSp mod">
          <pc:chgData name="Martin Green Johannsen" userId="04a7777e-34a1-4d80-8735-04f45e7a782c" providerId="ADAL" clId="{0C3DB604-724B-400E-B9E9-65C77416FFC9}" dt="2025-06-19T14:09:05.879" v="424" actId="478"/>
          <pc:sldLayoutMkLst>
            <pc:docMk/>
            <pc:sldMasterMk cId="340187860" sldId="2147483661"/>
            <pc:sldLayoutMk cId="4239466017" sldId="2147483669"/>
          </pc:sldLayoutMkLst>
          <pc:spChg chg="del">
            <ac:chgData name="Martin Green Johannsen" userId="04a7777e-34a1-4d80-8735-04f45e7a782c" providerId="ADAL" clId="{0C3DB604-724B-400E-B9E9-65C77416FFC9}" dt="2025-06-19T13:57:06.801" v="104" actId="478"/>
            <ac:spMkLst>
              <pc:docMk/>
              <pc:sldMasterMk cId="340187860" sldId="2147483661"/>
              <pc:sldLayoutMk cId="4239466017" sldId="2147483669"/>
              <ac:spMk id="5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9:05.879" v="424" actId="478"/>
            <ac:spMkLst>
              <pc:docMk/>
              <pc:sldMasterMk cId="340187860" sldId="2147483661"/>
              <pc:sldLayoutMk cId="4239466017" sldId="2147483669"/>
              <ac:spMk id="6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0" creationId="{F251B471-9BEF-4DB7-0F11-D87196EF366D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1" creationId="{91EEC058-3BC4-1920-E652-5728742FE562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2" creationId="{42E151E2-0DC0-A37B-BC32-022005B706AA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3" creationId="{CD09760C-F198-79D6-695D-BCAFE26F050E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4" creationId="{7D60BA14-E524-2611-0C30-DE079F10CAA9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5" creationId="{A25676EC-72E5-85CD-64D8-E4B9A824BFB7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6" creationId="{CF3E1F5B-1241-A5D3-CA22-77AC3062375E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7" creationId="{81BC369F-C51B-38A1-6510-655C8308F0B4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8" creationId="{2397B97D-1A17-1BD5-AA87-F0A4D1CAAEF8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39" creationId="{3218F6DC-0E3B-4459-4324-4D93F331A5D1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0" creationId="{79D6D0E7-E9D0-A1CF-D60C-B8AFFF5AE7AB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1" creationId="{AC9C6348-8D7D-55E8-6D08-52FCE705626C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2" creationId="{45B1B2BF-4457-7101-38BB-22212EEB39AD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3" creationId="{7E9BB9EF-AE9A-CF59-9E16-96AAA1DC042D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4" creationId="{5E787A10-D152-5D8C-18CC-BF071A1B7837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5" creationId="{E20EC05E-630E-130C-F121-3C7DA9E79D44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6" creationId="{58588D81-1D3E-D319-7918-9B7FF1145B10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7" creationId="{97A5AEA0-4CE4-6A37-96CB-A6A8E90A86A9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8" creationId="{05645112-8339-B869-AFB2-38D7C9C91A26}"/>
            </ac:spMkLst>
          </pc:spChg>
          <pc:spChg chg="mod">
            <ac:chgData name="Martin Green Johannsen" userId="04a7777e-34a1-4d80-8735-04f45e7a782c" providerId="ADAL" clId="{0C3DB604-724B-400E-B9E9-65C77416FFC9}" dt="2025-06-19T13:56:35.879" v="92"/>
            <ac:spMkLst>
              <pc:docMk/>
              <pc:sldMasterMk cId="340187860" sldId="2147483661"/>
              <pc:sldLayoutMk cId="4239466017" sldId="2147483669"/>
              <ac:spMk id="49" creationId="{F1CA6093-033B-9482-5451-49493490C68B}"/>
            </ac:spMkLst>
          </pc:spChg>
          <pc:grpChg chg="del">
            <ac:chgData name="Martin Green Johannsen" userId="04a7777e-34a1-4d80-8735-04f45e7a782c" providerId="ADAL" clId="{0C3DB604-724B-400E-B9E9-65C77416FFC9}" dt="2025-06-19T13:56:35.647" v="91" actId="478"/>
            <ac:grpSpMkLst>
              <pc:docMk/>
              <pc:sldMasterMk cId="340187860" sldId="2147483661"/>
              <pc:sldLayoutMk cId="4239466017" sldId="2147483669"/>
              <ac:grpSpMk id="8" creationId="{823CFC7C-5E86-72E4-2315-559AE8357AD3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8:04.733" v="121" actId="478"/>
            <ac:grpSpMkLst>
              <pc:docMk/>
              <pc:sldMasterMk cId="340187860" sldId="2147483661"/>
              <pc:sldLayoutMk cId="4239466017" sldId="2147483669"/>
              <ac:grpSpMk id="29" creationId="{943C0A34-5E89-2153-959C-C1580BDE708D}"/>
            </ac:grpSpMkLst>
          </pc:grpChg>
        </pc:sldLayoutChg>
        <pc:sldLayoutChg chg="addSp delSp modSp mod">
          <pc:chgData name="Martin Green Johannsen" userId="04a7777e-34a1-4d80-8735-04f45e7a782c" providerId="ADAL" clId="{0C3DB604-724B-400E-B9E9-65C77416FFC9}" dt="2025-06-19T14:09:02.658" v="423" actId="478"/>
          <pc:sldLayoutMkLst>
            <pc:docMk/>
            <pc:sldMasterMk cId="340187860" sldId="2147483661"/>
            <pc:sldLayoutMk cId="4167655824" sldId="2147483670"/>
          </pc:sldLayoutMkLst>
          <pc:spChg chg="del">
            <ac:chgData name="Martin Green Johannsen" userId="04a7777e-34a1-4d80-8735-04f45e7a782c" providerId="ADAL" clId="{0C3DB604-724B-400E-B9E9-65C77416FFC9}" dt="2025-06-19T13:57:04.817" v="103" actId="478"/>
            <ac:spMkLst>
              <pc:docMk/>
              <pc:sldMasterMk cId="340187860" sldId="2147483661"/>
              <pc:sldLayoutMk cId="4167655824" sldId="2147483670"/>
              <ac:spMk id="5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9:02.658" v="423" actId="478"/>
            <ac:spMkLst>
              <pc:docMk/>
              <pc:sldMasterMk cId="340187860" sldId="2147483661"/>
              <pc:sldLayoutMk cId="4167655824" sldId="2147483670"/>
              <ac:spMk id="6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0" creationId="{6E3ECA85-7F06-41FA-2245-DB06126F8412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1" creationId="{6F3216AD-0FB6-F628-A492-165B7D280352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2" creationId="{CFC2ADD0-3B84-87AB-F6C9-A15FD165EB4E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3" creationId="{3A2F2CA2-1688-8753-0070-009CBFB809FC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4" creationId="{38BB7FC7-4338-5E18-12F5-DDEA5973F606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5" creationId="{EF0B53F0-107E-D2D4-5C25-252F2F11FC4D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6" creationId="{59AD11AD-5991-E9B3-03AA-E03E2F99C7F8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7" creationId="{47A5D50A-4DD8-8E17-523D-3FB2B6353DFA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8" creationId="{8327577E-BBA7-AEEF-A767-929058865452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39" creationId="{E07D98F4-6215-0943-BB3E-2BCAFF9B7F9F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0" creationId="{CDBD9E58-3BCA-DFF4-F3D3-657ACDFC2146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1" creationId="{E92EBF17-456F-27FA-E180-3E7AD187D2E1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2" creationId="{30A79DFA-C165-DD75-DEDA-F1BE61471FCB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3" creationId="{905519E5-EDC0-9179-F3CE-52F3FAB5232E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4" creationId="{6410766E-836B-75B4-DE18-69C5BB4D57C0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5" creationId="{21BE1F97-79D7-034D-8C78-134087594974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6" creationId="{7D6D6CD7-C434-A849-A7A8-1631774782C2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7" creationId="{25FE6E5E-9C22-4557-96DB-3CED503F4778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8" creationId="{398C24E2-C118-BAD8-65D1-6B9FAB6B9B8F}"/>
            </ac:spMkLst>
          </pc:spChg>
          <pc:spChg chg="mod">
            <ac:chgData name="Martin Green Johannsen" userId="04a7777e-34a1-4d80-8735-04f45e7a782c" providerId="ADAL" clId="{0C3DB604-724B-400E-B9E9-65C77416FFC9}" dt="2025-06-19T13:56:39.229" v="94"/>
            <ac:spMkLst>
              <pc:docMk/>
              <pc:sldMasterMk cId="340187860" sldId="2147483661"/>
              <pc:sldLayoutMk cId="4167655824" sldId="2147483670"/>
              <ac:spMk id="49" creationId="{B48A7EA9-EB1B-8F6C-F234-CC6F020414AD}"/>
            </ac:spMkLst>
          </pc:spChg>
          <pc:grpChg chg="del">
            <ac:chgData name="Martin Green Johannsen" userId="04a7777e-34a1-4d80-8735-04f45e7a782c" providerId="ADAL" clId="{0C3DB604-724B-400E-B9E9-65C77416FFC9}" dt="2025-06-19T13:56:38.996" v="93" actId="478"/>
            <ac:grpSpMkLst>
              <pc:docMk/>
              <pc:sldMasterMk cId="340187860" sldId="2147483661"/>
              <pc:sldLayoutMk cId="4167655824" sldId="2147483670"/>
              <ac:grpSpMk id="8" creationId="{70F14766-3EDE-97BC-F988-147EC75F41F8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8:12.245" v="124" actId="478"/>
            <ac:grpSpMkLst>
              <pc:docMk/>
              <pc:sldMasterMk cId="340187860" sldId="2147483661"/>
              <pc:sldLayoutMk cId="4167655824" sldId="2147483670"/>
              <ac:grpSpMk id="29" creationId="{75C49365-A7C6-CA4C-0651-4451F6EA7C9E}"/>
            </ac:grpSpMkLst>
          </pc:grpChg>
        </pc:sldLayoutChg>
        <pc:sldLayoutChg chg="addSp delSp modSp mod">
          <pc:chgData name="Martin Green Johannsen" userId="04a7777e-34a1-4d80-8735-04f45e7a782c" providerId="ADAL" clId="{0C3DB604-724B-400E-B9E9-65C77416FFC9}" dt="2025-06-19T14:08:57.475" v="422" actId="478"/>
          <pc:sldLayoutMkLst>
            <pc:docMk/>
            <pc:sldMasterMk cId="340187860" sldId="2147483661"/>
            <pc:sldLayoutMk cId="2148324378" sldId="2147483671"/>
          </pc:sldLayoutMkLst>
          <pc:spChg chg="mod">
            <ac:chgData name="Martin Green Johannsen" userId="04a7777e-34a1-4d80-8735-04f45e7a782c" providerId="ADAL" clId="{0C3DB604-724B-400E-B9E9-65C77416FFC9}" dt="2025-06-19T13:56:13.544" v="84" actId="688"/>
            <ac:spMkLst>
              <pc:docMk/>
              <pc:sldMasterMk cId="340187860" sldId="2147483661"/>
              <pc:sldLayoutMk cId="2148324378" sldId="2147483671"/>
              <ac:spMk id="3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3:57:02.929" v="102" actId="478"/>
            <ac:spMkLst>
              <pc:docMk/>
              <pc:sldMasterMk cId="340187860" sldId="2147483661"/>
              <pc:sldLayoutMk cId="2148324378" sldId="2147483671"/>
              <ac:spMk id="4" creationId="{00000000-0000-0000-0000-000000000000}"/>
            </ac:spMkLst>
          </pc:spChg>
          <pc:spChg chg="del">
            <ac:chgData name="Martin Green Johannsen" userId="04a7777e-34a1-4d80-8735-04f45e7a782c" providerId="ADAL" clId="{0C3DB604-724B-400E-B9E9-65C77416FFC9}" dt="2025-06-19T14:08:57.475" v="422" actId="478"/>
            <ac:spMkLst>
              <pc:docMk/>
              <pc:sldMasterMk cId="340187860" sldId="2147483661"/>
              <pc:sldLayoutMk cId="2148324378" sldId="2147483671"/>
              <ac:spMk id="5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29" creationId="{344A00B4-C72B-A31A-BC1C-5FCCCDFBC6B3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0" creationId="{EC7D46C5-87CF-188E-0A8F-9979AFBA92A4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1" creationId="{1E7E8C16-6299-F2DD-1DD7-04283A5DE4D1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2" creationId="{B85927DF-C8E3-A484-33E2-2AC972CB992E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3" creationId="{F9F9A311-07F5-9DF1-5074-107FEB7D48FB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4" creationId="{83BFC4EE-A274-B9C9-D064-90703E59A0AD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5" creationId="{514BF762-79CC-655B-71D9-C387C54B6681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6" creationId="{E720D853-3BAA-6C09-96E6-5B93EE932845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7" creationId="{213F901C-1364-5C9D-7A50-643667A6E54D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8" creationId="{395CEFC0-352F-E8F6-D8AD-90454778C088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39" creationId="{85F269FD-3B36-D5B2-05B6-F20F1DB91FFC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0" creationId="{C9F6195B-8F01-AD9A-04D1-6F7B3981875B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1" creationId="{F416C2AF-1014-9EFC-2187-DA73B0B9D707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2" creationId="{5863B438-148F-45D9-13E2-86D0D773BCD9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3" creationId="{9A7F5769-C81F-6208-DCFD-DD0101AA8B6D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4" creationId="{C8EB9DEC-818F-3A31-A2EF-F9D82C636C05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5" creationId="{A9809DE3-1CD1-A4CC-29BF-878812380E22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6" creationId="{21CC8B45-105E-EF67-DFB9-1EFC0B55A6A8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7" creationId="{6503D5A3-64C3-7CFA-B729-09F3B6E17BBC}"/>
            </ac:spMkLst>
          </pc:spChg>
          <pc:spChg chg="mod">
            <ac:chgData name="Martin Green Johannsen" userId="04a7777e-34a1-4d80-8735-04f45e7a782c" providerId="ADAL" clId="{0C3DB604-724B-400E-B9E9-65C77416FFC9}" dt="2025-06-19T13:55:54.768" v="78"/>
            <ac:spMkLst>
              <pc:docMk/>
              <pc:sldMasterMk cId="340187860" sldId="2147483661"/>
              <pc:sldLayoutMk cId="2148324378" sldId="2147483671"/>
              <ac:spMk id="48" creationId="{087298B7-B635-E35C-40CF-FEC86F7ADB2E}"/>
            </ac:spMkLst>
          </pc:spChg>
          <pc:grpChg chg="del">
            <ac:chgData name="Martin Green Johannsen" userId="04a7777e-34a1-4d80-8735-04f45e7a782c" providerId="ADAL" clId="{0C3DB604-724B-400E-B9E9-65C77416FFC9}" dt="2025-06-19T13:55:54.497" v="77" actId="478"/>
            <ac:grpSpMkLst>
              <pc:docMk/>
              <pc:sldMasterMk cId="340187860" sldId="2147483661"/>
              <pc:sldLayoutMk cId="2148324378" sldId="2147483671"/>
              <ac:grpSpMk id="7" creationId="{E71CBF74-519D-C8BC-8103-F472C79EC5CC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8:10.154" v="123" actId="478"/>
            <ac:grpSpMkLst>
              <pc:docMk/>
              <pc:sldMasterMk cId="340187860" sldId="2147483661"/>
              <pc:sldLayoutMk cId="2148324378" sldId="2147483671"/>
              <ac:grpSpMk id="28" creationId="{97285597-88B1-FCA1-0AF3-DDC553D7D4CB}"/>
            </ac:grpSpMkLst>
          </pc:grpChg>
        </pc:sldLayoutChg>
        <pc:sldLayoutChg chg="addSp delSp modSp">
          <pc:chgData name="Martin Green Johannsen" userId="04a7777e-34a1-4d80-8735-04f45e7a782c" providerId="ADAL" clId="{0C3DB604-724B-400E-B9E9-65C77416FFC9}" dt="2025-06-19T13:55:44.264" v="76"/>
          <pc:sldLayoutMkLst>
            <pc:docMk/>
            <pc:sldMasterMk cId="340187860" sldId="2147483661"/>
            <pc:sldLayoutMk cId="3663272988" sldId="2147483672"/>
          </pc:sldLayoutMkLst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29" creationId="{8DD1B635-B3E0-65AE-B2B3-FD27F1C39622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0" creationId="{9C7CA06A-02A3-1EE6-3079-8AC96F60CBFC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1" creationId="{4AFB3E11-BC53-5D76-D948-F650D75475FB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2" creationId="{2FD1A575-0327-087B-8C80-AE77963ABC13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3" creationId="{96330171-A6B5-5597-CC43-7B816015021A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4" creationId="{4816FE84-9CCD-43B3-D453-0CFFD4C95825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5" creationId="{C728D56A-9DA3-1268-8B15-7E04F271C3C8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6" creationId="{82CDD8D5-2708-54CD-3FEF-538D67BA2255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7" creationId="{38A957B8-4AAE-73F4-69C7-413425A5856A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8" creationId="{B1F1E8BE-9F56-877E-2504-A33BDEC43876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39" creationId="{94D3A9E3-88C1-D739-4D97-3AF47CDB09BF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0" creationId="{0AABBBE7-5A24-D601-AE2D-885532F02A65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1" creationId="{6AC26587-5F32-9CE8-7D34-FF214ECD3862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2" creationId="{131F56BC-EFC8-F787-E79F-F25F6C3CADDD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3" creationId="{EC49177A-4689-FDBD-5D3A-7D2DC2D5BE62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4" creationId="{9429845D-75DB-302B-E6ED-CCDCF0438E21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5" creationId="{4A31CB3F-0AF2-ADB6-7694-F1044C54C735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6" creationId="{F622E987-146C-C368-F320-0D0A920BBB8C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7" creationId="{B31340A9-4DD5-543A-A565-CB1E540A1155}"/>
            </ac:spMkLst>
          </pc:spChg>
          <pc:spChg chg="mod">
            <ac:chgData name="Martin Green Johannsen" userId="04a7777e-34a1-4d80-8735-04f45e7a782c" providerId="ADAL" clId="{0C3DB604-724B-400E-B9E9-65C77416FFC9}" dt="2025-06-19T13:55:44.264" v="76"/>
            <ac:spMkLst>
              <pc:docMk/>
              <pc:sldMasterMk cId="340187860" sldId="2147483661"/>
              <pc:sldLayoutMk cId="3663272988" sldId="2147483672"/>
              <ac:spMk id="48" creationId="{4750DAFF-6E3C-C710-970B-90BB311A189D}"/>
            </ac:spMkLst>
          </pc:spChg>
          <pc:grpChg chg="del">
            <ac:chgData name="Martin Green Johannsen" userId="04a7777e-34a1-4d80-8735-04f45e7a782c" providerId="ADAL" clId="{0C3DB604-724B-400E-B9E9-65C77416FFC9}" dt="2025-06-19T13:55:43.870" v="75" actId="478"/>
            <ac:grpSpMkLst>
              <pc:docMk/>
              <pc:sldMasterMk cId="340187860" sldId="2147483661"/>
              <pc:sldLayoutMk cId="3663272988" sldId="2147483672"/>
              <ac:grpSpMk id="7" creationId="{F22380BE-3013-F219-0B6F-233983A0CFCE}"/>
            </ac:grpSpMkLst>
          </pc:grpChg>
          <pc:grpChg chg="add mod">
            <ac:chgData name="Martin Green Johannsen" userId="04a7777e-34a1-4d80-8735-04f45e7a782c" providerId="ADAL" clId="{0C3DB604-724B-400E-B9E9-65C77416FFC9}" dt="2025-06-19T13:55:44.264" v="76"/>
            <ac:grpSpMkLst>
              <pc:docMk/>
              <pc:sldMasterMk cId="340187860" sldId="2147483661"/>
              <pc:sldLayoutMk cId="3663272988" sldId="2147483672"/>
              <ac:grpSpMk id="28" creationId="{CE2FDB51-59B0-1D72-B931-97D4BB507D59}"/>
            </ac:grpSpMkLst>
          </pc:grpChg>
        </pc:sldLayoutChg>
        <pc:sldLayoutChg chg="addSp delSp modSp del mod">
          <pc:chgData name="Martin Green Johannsen" userId="04a7777e-34a1-4d80-8735-04f45e7a782c" providerId="ADAL" clId="{0C3DB604-724B-400E-B9E9-65C77416FFC9}" dt="2025-06-19T14:46:25.314" v="1374" actId="47"/>
          <pc:sldLayoutMkLst>
            <pc:docMk/>
            <pc:sldMasterMk cId="340187860" sldId="2147483661"/>
            <pc:sldLayoutMk cId="458070543" sldId="2147483673"/>
          </pc:sldLayoutMkLst>
          <pc:spChg chg="mod">
            <ac:chgData name="Martin Green Johannsen" userId="04a7777e-34a1-4d80-8735-04f45e7a782c" providerId="ADAL" clId="{0C3DB604-724B-400E-B9E9-65C77416FFC9}" dt="2025-06-19T13:56:58.104" v="100" actId="14100"/>
            <ac:spMkLst>
              <pc:docMk/>
              <pc:sldMasterMk cId="340187860" sldId="2147483661"/>
              <pc:sldLayoutMk cId="458070543" sldId="2147483673"/>
              <ac:spMk id="19" creationId="{F05DEABA-6EB7-F5CD-B338-FA74ACFAD5F9}"/>
            </ac:spMkLst>
          </pc:spChg>
          <pc:spChg chg="del">
            <ac:chgData name="Martin Green Johannsen" userId="04a7777e-34a1-4d80-8735-04f45e7a782c" providerId="ADAL" clId="{0C3DB604-724B-400E-B9E9-65C77416FFC9}" dt="2025-06-19T13:57:00.964" v="101" actId="478"/>
            <ac:spMkLst>
              <pc:docMk/>
              <pc:sldMasterMk cId="340187860" sldId="2147483661"/>
              <pc:sldLayoutMk cId="458070543" sldId="2147483673"/>
              <ac:spMk id="33" creationId="{C6294311-DFA0-CA11-0F81-0DF42B78AACE}"/>
            </ac:spMkLst>
          </pc:spChg>
          <pc:spChg chg="del">
            <ac:chgData name="Martin Green Johannsen" userId="04a7777e-34a1-4d80-8735-04f45e7a782c" providerId="ADAL" clId="{0C3DB604-724B-400E-B9E9-65C77416FFC9}" dt="2025-06-19T14:08:48.125" v="420" actId="478"/>
            <ac:spMkLst>
              <pc:docMk/>
              <pc:sldMasterMk cId="340187860" sldId="2147483661"/>
              <pc:sldLayoutMk cId="458070543" sldId="2147483673"/>
              <ac:spMk id="34" creationId="{834A972A-879F-F719-233F-948C0F9269E5}"/>
            </ac:spMkLst>
          </pc:spChg>
          <pc:spChg chg="mod">
            <ac:chgData name="Martin Green Johannsen" userId="04a7777e-34a1-4d80-8735-04f45e7a782c" providerId="ADAL" clId="{0C3DB604-724B-400E-B9E9-65C77416FFC9}" dt="2025-06-19T14:16:18.203" v="527" actId="113"/>
            <ac:spMkLst>
              <pc:docMk/>
              <pc:sldMasterMk cId="340187860" sldId="2147483661"/>
              <pc:sldLayoutMk cId="458070543" sldId="2147483673"/>
              <ac:spMk id="35" creationId="{D5AC57DB-D514-A6B6-F611-3C4DC4DCC9B6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36" creationId="{B3F9BF76-56C5-7FE9-F90B-3BEFAD1D83E3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37" creationId="{15FF2091-3DA0-F525-5B94-2CFE3DDB5BD9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38" creationId="{729460F4-339C-AAFE-2C1B-58C3AA2C3AA7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39" creationId="{D309FA64-0232-4563-6BC0-DC608E989B41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0" creationId="{7FFBB527-5DA9-4717-6963-AEC9FCF51EDA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1" creationId="{1AEABB47-F62D-B91D-5D46-ACDF5B9AA8EB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2" creationId="{97853A7E-12BB-C38C-6239-8706DB9CA562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3" creationId="{883D395B-4A8D-815D-99AE-8FCACB54E473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4" creationId="{854013EA-290A-F17B-67CA-D591A689D0A1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5" creationId="{1E7ABF6F-712F-FC8B-73CB-EBE589695E31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6" creationId="{18FE81FD-9D59-5ED5-506D-CEEDF069984A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7" creationId="{F0D56CA2-F199-46F4-5A60-C47D786260BA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8" creationId="{A4105284-67D2-B096-9950-AB8CF910CA7D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49" creationId="{21A4EBD9-C219-87E6-EB7E-F4475E818C68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50" creationId="{63C2DFC5-DDA3-6B2F-85E1-525C71893F20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51" creationId="{69674C88-A0DB-2DB4-C6AD-7B4DF89F9162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52" creationId="{39E8CA41-AFFA-660C-D059-4C77B32498BB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53" creationId="{9CDE5BCE-6463-0593-7766-992B2C329413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54" creationId="{14088416-28D8-B850-8ACE-3CAA1B880A14}"/>
            </ac:spMkLst>
          </pc:spChg>
          <pc:spChg chg="mod">
            <ac:chgData name="Martin Green Johannsen" userId="04a7777e-34a1-4d80-8735-04f45e7a782c" providerId="ADAL" clId="{0C3DB604-724B-400E-B9E9-65C77416FFC9}" dt="2025-06-19T13:55:41.153" v="74"/>
            <ac:spMkLst>
              <pc:docMk/>
              <pc:sldMasterMk cId="340187860" sldId="2147483661"/>
              <pc:sldLayoutMk cId="458070543" sldId="2147483673"/>
              <ac:spMk id="55" creationId="{7914937A-CD46-7CB1-FAC1-611AFD2A89E8}"/>
            </ac:spMkLst>
          </pc:spChg>
          <pc:grpChg chg="del">
            <ac:chgData name="Martin Green Johannsen" userId="04a7777e-34a1-4d80-8735-04f45e7a782c" providerId="ADAL" clId="{0C3DB604-724B-400E-B9E9-65C77416FFC9}" dt="2025-06-19T13:55:40.886" v="73" actId="478"/>
            <ac:grpSpMkLst>
              <pc:docMk/>
              <pc:sldMasterMk cId="340187860" sldId="2147483661"/>
              <pc:sldLayoutMk cId="458070543" sldId="2147483673"/>
              <ac:grpSpMk id="3" creationId="{5A578A0F-E648-E3DB-F346-F694646D2ECA}"/>
            </ac:grpSpMkLst>
          </pc:grpChg>
          <pc:grpChg chg="add del mod">
            <ac:chgData name="Martin Green Johannsen" userId="04a7777e-34a1-4d80-8735-04f45e7a782c" providerId="ADAL" clId="{0C3DB604-724B-400E-B9E9-65C77416FFC9}" dt="2025-06-19T13:58:08.432" v="122" actId="478"/>
            <ac:grpSpMkLst>
              <pc:docMk/>
              <pc:sldMasterMk cId="340187860" sldId="2147483661"/>
              <pc:sldLayoutMk cId="458070543" sldId="2147483673"/>
              <ac:grpSpMk id="25" creationId="{0AA185AB-E103-44A0-259C-B6F074AC97D6}"/>
            </ac:grpSpMkLst>
          </pc:grpChg>
        </pc:sldLayoutChg>
      </pc:sldMasterChg>
      <pc:sldMasterChg chg="modSp modSldLayout">
        <pc:chgData name="Martin Green Johannsen" userId="04a7777e-34a1-4d80-8735-04f45e7a782c" providerId="ADAL" clId="{0C3DB604-724B-400E-B9E9-65C77416FFC9}" dt="2025-06-19T13:53:15.131" v="43"/>
        <pc:sldMasterMkLst>
          <pc:docMk/>
          <pc:sldMasterMk cId="378305349" sldId="2147483661"/>
        </pc:sldMasterMkLst>
        <pc:spChg chg="mod">
          <ac:chgData name="Martin Green Johannsen" userId="04a7777e-34a1-4d80-8735-04f45e7a782c" providerId="ADAL" clId="{0C3DB604-724B-400E-B9E9-65C77416FFC9}" dt="2025-06-19T13:53:15.131" v="43"/>
          <ac:spMkLst>
            <pc:docMk/>
            <pc:sldMasterMk cId="378305349" sldId="2147483661"/>
            <ac:spMk id="2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15.131" v="43"/>
          <ac:spMkLst>
            <pc:docMk/>
            <pc:sldMasterMk cId="378305349" sldId="2147483661"/>
            <ac:spMk id="3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15.131" v="43"/>
          <ac:spMkLst>
            <pc:docMk/>
            <pc:sldMasterMk cId="378305349" sldId="2147483661"/>
            <ac:spMk id="4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15.131" v="43"/>
          <ac:spMkLst>
            <pc:docMk/>
            <pc:sldMasterMk cId="378305349" sldId="2147483661"/>
            <ac:spMk id="5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15.131" v="43"/>
          <ac:spMkLst>
            <pc:docMk/>
            <pc:sldMasterMk cId="378305349" sldId="2147483661"/>
            <ac:spMk id="6" creationId="{00000000-0000-0000-0000-000000000000}"/>
          </ac:spMkLst>
        </pc:sp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1437823972" sldId="2147483662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8" creationId="{4C7E31D6-07DE-FFBB-5E3B-A0BED072DF1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9" creationId="{77547EF9-6B4A-901F-5016-8F559910932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0" creationId="{44B5E1A7-4F42-76FA-9BCE-D1B4A222ECC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1" creationId="{E500274B-99C4-EAEB-6C28-8102C364EA4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2" creationId="{C34820F4-D71F-EC14-4529-F3D6B22F9D1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3" creationId="{500FB37E-8986-24CE-2FD9-A742AB0BB83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4" creationId="{35A4E6EA-873D-7ED0-C8BA-EF68DD6E12E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5" creationId="{1BE75B65-46CB-5928-9874-46B02601295F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6" creationId="{0B7B280E-ACE1-A49B-4775-AE7F7DF27BA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7" creationId="{7226B48B-7C01-E0C7-0B46-4E82F29F8D2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8" creationId="{E163D46F-C19F-AD91-BC19-63AFF1219C8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19" creationId="{E4B48811-2219-2B53-D134-B0CC93A9ADA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0" creationId="{DD0844C1-A2CD-2AB4-FF37-30E10EE385E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1" creationId="{9231FA96-EB48-F9DB-9756-42F293EADCA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2" creationId="{59927B08-D63F-44AE-B45C-E2A225AA2E1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3" creationId="{EA232D80-F7EC-8514-7F4E-81D68D44545F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4" creationId="{C5D35A42-91D5-C682-7E24-76A58CF231E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5" creationId="{552D61BC-B632-ADB2-BE31-9735B72AB9A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6" creationId="{F544C6DF-1203-9799-92FF-A8D13165FC8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37823972" sldId="2147483662"/>
              <ac:spMk id="27" creationId="{F0A2CB70-1D7F-67E7-02D0-4B9A44F0D046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1437823972" sldId="2147483662"/>
              <ac:grpSpMk id="7" creationId="{2F619F9B-47DE-6ECA-E987-8976DE9CDD70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2063649446" sldId="2147483663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8" creationId="{9C72DF52-4123-D9E2-9A75-9868E3BB721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9" creationId="{A0EBD2A1-2974-6390-376B-5298A20DA4D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0" creationId="{634B77F6-6C26-3B12-B694-E08B2CAF2CB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1" creationId="{B3D6F452-C736-5E46-E010-14929127CD5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2" creationId="{498C5753-E107-EDC9-5AC7-952F32D66F5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3" creationId="{25B0067F-F995-5238-3E20-64B2E3AB8CA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4" creationId="{A060AE33-8394-1070-1753-7B4290F55D3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5" creationId="{CDCC7ACA-63F9-9F53-8585-09E368DDB19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6" creationId="{D9FB899B-DAA6-0BD4-ED00-68B45E8D8AD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7" creationId="{A0F1F4C3-4C75-7C10-D09F-60132094C7D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8" creationId="{9A137325-874C-C734-88EF-E249E3F3DED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19" creationId="{44F2C3CC-1824-B605-CF87-BD7C93C233A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20" creationId="{ADA5A1F3-0A26-33E7-F638-9A1A3B155B0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21" creationId="{940FF2A2-BC98-0DE3-2577-5D287058541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22" creationId="{E1AF8805-96A8-BD66-3125-ECAC9CBB28E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23" creationId="{0199B589-ED7D-8ECE-04D4-3A9E1AAEB28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24" creationId="{7EFDDE0F-8F55-8CF3-60FE-58FB5B7DBDC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25" creationId="{2C83BC0A-44FD-395D-8A8A-3D9FF1DF4CD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26" creationId="{E01939F1-6FE3-B90F-F24F-B01B5456D42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063649446" sldId="2147483663"/>
              <ac:spMk id="27" creationId="{212DE94E-D4B7-68F2-EC98-24CCD5FE71C6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2063649446" sldId="2147483663"/>
              <ac:grpSpMk id="7" creationId="{1B8852E2-3D73-DAB7-0187-2DF47A08FFF4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3303188914" sldId="2147483664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8" creationId="{7719E56C-F203-FC87-F77B-F7339CB4F8E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9" creationId="{DC6DE7D9-1F9A-BAB3-E838-9C3E75B3345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0" creationId="{56C6FE34-E60F-F402-4C53-356D83447B1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1" creationId="{6486837A-E30F-7856-44EC-6041903204A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2" creationId="{5785BAB3-7FE5-BC0C-D82A-EE636F3C28C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3" creationId="{F636592C-1D3F-B4F1-8967-C7C0BDF1FBC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4" creationId="{15D390C0-C06B-BCA6-A563-808E12FC372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5" creationId="{1C2CB43A-A425-3A24-19F4-266C494BDEB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6" creationId="{4FE4B53D-9ADB-7937-17B3-F4D51BB51E0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7" creationId="{8384F104-0612-0581-6749-183543A4F2F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8" creationId="{F18E7021-670F-37A3-4BDB-F0D2171CDC5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19" creationId="{4B56DAA4-6554-5640-0FEF-8160C26A631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0" creationId="{4B240079-3B6F-6608-A64A-786491C17E4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1" creationId="{43C66D43-0EEB-64E6-77B1-8384FBBC0E6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2" creationId="{6258C5F2-854C-78DF-7724-AA1AB99909C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3" creationId="{C9C260B0-71BE-E92F-9323-8C2EF6B1B12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4" creationId="{E0909AE3-4FB1-8FA7-655D-89DAB537E9D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5" creationId="{7B0B604F-972B-C4B0-44CB-3F3726C23CE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6" creationId="{FAA49D68-6399-736C-64FB-7C965E87525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303188914" sldId="2147483664"/>
              <ac:spMk id="27" creationId="{7DD236FE-EE12-284B-19E6-733A2790CAE6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3303188914" sldId="2147483664"/>
              <ac:grpSpMk id="7" creationId="{0B9836EE-A0C5-65CD-DAB1-102DB4C6AC30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1429560668" sldId="2147483665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9" creationId="{1CDB7BC8-8CFD-F91C-A033-B48924D0056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0" creationId="{2B3FD50D-2414-17AE-57AA-0550820718F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1" creationId="{7248A6AB-8C69-E1E2-5ADE-1E5DF4E40E3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2" creationId="{94589D7C-2077-4241-B439-9530F21D690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3" creationId="{4B8FA0C2-0898-91E9-3E29-ECC049C5744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4" creationId="{7F83D6A9-CDBD-1022-1858-EE66C567068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5" creationId="{E5D76DBC-3B0C-E8D2-D16D-16E488BDF1E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6" creationId="{D1882234-85BB-B21E-674E-7856CB8CD16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7" creationId="{600E6A34-6FFF-DE48-E7E1-54141294ADB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8" creationId="{1605CC58-0B3C-FF45-0FFE-A4566D5D494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19" creationId="{5E076272-253B-7FB2-4A77-87009EC4BA4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0" creationId="{B0767F6D-23A6-B756-AD06-EFCD499845B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1" creationId="{6B58B9CB-2066-C5B4-7A32-DBA3E4DC5DC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2" creationId="{1C97E815-038F-5753-4AA0-628B15EF8B1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3" creationId="{58113592-D63D-8A4D-956C-4B87D759CC6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4" creationId="{A52C2707-E41E-0873-8644-C6A90BB72D0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5" creationId="{F115B03A-34CA-84E9-FA1A-1A54D5786B7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6" creationId="{55C45D84-CCDE-2305-30E4-2BDCD323CAF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7" creationId="{EF1302ED-3515-75E3-D102-53B4E2A59AD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429560668" sldId="2147483665"/>
              <ac:spMk id="28" creationId="{9E10F930-9994-65A5-1F18-B40A2BCDB52D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1429560668" sldId="2147483665"/>
              <ac:grpSpMk id="8" creationId="{2B1A2B86-024E-B42B-409E-784FE69AA923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588209103" sldId="2147483666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5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6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1" creationId="{3ADB808E-34F2-A6F5-20A7-CE6259B421E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2" creationId="{02AC1AAD-F11F-2828-1AF9-B87758F9004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3" creationId="{CA772BD8-5C16-6769-2AB4-6669923A0A6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4" creationId="{1BAA4D23-A657-E5D8-7088-80F5903766F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5" creationId="{6AE5FDE2-F382-AEFC-9F17-5A904839E03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6" creationId="{ACE8D14C-394F-3E52-C168-5F2B4AB6C7D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7" creationId="{AC0300ED-94F3-BD5A-79FA-66D1C312EC2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8" creationId="{97BFA600-253B-A9A0-AB5A-6B251976253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19" creationId="{72CDBDEC-62C2-0FE0-9031-7161DDA50FA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0" creationId="{0C663D15-5224-F56C-C1FA-19BEA41A8DD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1" creationId="{0DDED3F3-F288-C047-FBC9-E2FEAE127ED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2" creationId="{A40439A8-568D-1EC5-BC09-D11240A44CD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3" creationId="{16E008A3-0C17-D669-6A2A-D3B74A3DB79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4" creationId="{55DD388C-8F7D-51E5-2AB0-333F9FE42E2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5" creationId="{E7E2D7D6-12A0-FAC0-3956-81BBD149D99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6" creationId="{8991B340-87E5-397F-FF7D-6DE5E5342F6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7" creationId="{4DBF1EE4-51DA-1E2A-C38A-2B321373252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8" creationId="{97D63EB8-2A99-FBC8-2139-CF27E26E695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29" creationId="{A3C1672D-B9E0-7B64-2C0A-76E747E292B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88209103" sldId="2147483666"/>
              <ac:spMk id="30" creationId="{9E77F5FF-384A-B424-27C0-B133F915710B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588209103" sldId="2147483666"/>
              <ac:grpSpMk id="10" creationId="{F43388C3-CEDC-01E4-CD83-BB01866F9E07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521935298" sldId="2147483667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7" creationId="{2A68EA7B-7F73-08DB-598C-A538A88EA46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8" creationId="{55FBFB8F-394E-EC3E-33DE-D49A973FAC9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9" creationId="{FBAA9192-EA64-3C50-F73D-4CD16FCB716F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0" creationId="{D0C6AA9A-69AC-0572-2CDF-B241811B57E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1" creationId="{87DB4212-BBFB-6A86-AB5D-FCD9A01F10D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2" creationId="{FF0C5AB8-00C3-9156-5D3D-930A93BD22C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3" creationId="{B1044F74-7152-58C8-87E4-D922C00B43F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4" creationId="{BD4228EC-ED99-7677-C025-3C0AB11B251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5" creationId="{B7F5408E-F0C0-1A64-113D-A9B611314C7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6" creationId="{4E93A379-F94A-8F7C-AE0C-A9169621E0C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7" creationId="{B63412EE-B6DF-3B6F-AE6A-760D84D8389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8" creationId="{05B66968-687A-EDF5-CF92-768A5DA9A35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19" creationId="{B6FF11DA-83AF-8D52-457C-412D2C7F4CD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20" creationId="{53D1D394-9C46-4A00-8AC0-9035E488061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21" creationId="{D4CA4290-295F-496F-BDD2-1DE57E055A7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22" creationId="{B4CADE21-188A-D0BF-6C2D-3FAE0213D9D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23" creationId="{7CC90E71-96D9-895D-63AF-7E8E7638F1D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24" creationId="{84A28BCF-2BB4-5828-F60C-A5FAFC7968C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25" creationId="{562CD45B-09E3-ABA3-74EC-E6F7CF42102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521935298" sldId="2147483667"/>
              <ac:spMk id="26" creationId="{8209DA07-98FE-7BFD-5855-F11857DB2289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521935298" sldId="2147483667"/>
              <ac:grpSpMk id="6" creationId="{3F2FB154-41E8-8E80-560D-9BEF2523470B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2584661274" sldId="2147483668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6" creationId="{0DE9C899-D253-A780-EA9A-8F61B7C80E2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7" creationId="{7CCF6972-88AE-B495-3571-4FA66912791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8" creationId="{A00060CE-BEFF-6A98-A05A-2221AF1DCBD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9" creationId="{E8E0F6E5-BCD8-7EF4-C525-96774BC964A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0" creationId="{0712F942-F15B-4D29-2017-21074ADDAF3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1" creationId="{513F4792-1817-29FC-238A-3720C1A57EE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2" creationId="{4B2AF72B-2D95-F787-9E9F-1773713DF73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3" creationId="{653DFCDB-CF2D-135E-E730-932F3E9DF84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4" creationId="{E7430552-EF67-6FBA-906E-D941D9B1A33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5" creationId="{7256547A-A2F2-167B-BED7-22DED4F2390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6" creationId="{5C412F41-577C-5FA3-FD31-43CD77DF04F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7" creationId="{B111DE40-FE51-C318-CC44-81517CBA306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8" creationId="{3D75ABAA-2B55-5A94-7ED1-0455B1E7D80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19" creationId="{D76E7156-083C-76BB-CC38-426F8CC0F7CF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20" creationId="{B62DA7C1-BFC2-9D3E-8E05-C528F2C282DF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21" creationId="{88623E4D-BE8A-2030-F72D-1D6852C9577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22" creationId="{3454D0DA-EF93-D8AE-B619-FB81569DE7A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23" creationId="{F035A393-E7BE-72CE-7D03-68750453E77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24" creationId="{D93B76C5-DC86-E1A3-20B7-79D47376541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584661274" sldId="2147483668"/>
              <ac:spMk id="25" creationId="{0F7B2A91-47F9-8262-B0F6-377DD740377B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2584661274" sldId="2147483668"/>
              <ac:grpSpMk id="5" creationId="{E28EF0E6-049C-E8D0-9EFD-9D28430AC39E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942799625" sldId="2147483669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9" creationId="{BA2A0C1A-7653-D475-A8FB-C6AA76C87D3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0" creationId="{85A651F6-5B28-2404-8B4F-F456A069098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1" creationId="{768BA550-FF39-E911-1FC8-F6729429BB7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2" creationId="{0CA4E965-01A6-8F59-F31D-A66551FE9CA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3" creationId="{0437ADBF-1DFA-ACAF-06C2-724DD082DB7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4" creationId="{6156DB04-419C-C7BB-6A5D-9FA3DA20CF5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5" creationId="{5DC3C845-02AE-30AC-CD48-6DFD8049CC7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6" creationId="{C9D4DAB1-7393-BE3E-0B48-BED4E37802B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7" creationId="{FA010C5E-04B3-8B7B-5823-E9866E256EC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8" creationId="{D17F0C90-79CC-27ED-D596-AE9A27FFEE5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19" creationId="{230AD5CA-3F8D-D71E-1396-7F4C73EEDCA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0" creationId="{E7089D30-FEDB-57B1-1F6F-FF412D28DB9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1" creationId="{8A189083-5455-5137-7B99-675699A976F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2" creationId="{746C8B82-CCE4-E9E9-EC36-92F12B4EB38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3" creationId="{B79CCB6A-7C64-7EC4-0AD8-90A2EF8318F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4" creationId="{07F2ACF0-0FFB-8E5C-55F0-8B71E8FB486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5" creationId="{FAD3EB3D-0B22-5062-C22C-161E3087F61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6" creationId="{5143BB91-214D-2E7A-C7BC-AE048FE7F10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7" creationId="{DA1B46ED-771D-5869-9133-4D0EF37841D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942799625" sldId="2147483669"/>
              <ac:spMk id="28" creationId="{CD446A44-C0C1-A27D-0647-8332AF44859C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942799625" sldId="2147483669"/>
              <ac:grpSpMk id="8" creationId="{64384DF3-D5BD-EE76-2E75-71689DAE59C9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1709091243" sldId="2147483670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9" creationId="{D9E2BDCE-1E52-DD6D-8EAA-F1DA94E27B7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0" creationId="{CFD0AEE7-56C6-2019-9EE5-8623000DF0EF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1" creationId="{582692CF-C7BF-CEC4-8FDB-78278B0FD7E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2" creationId="{95115407-B1B9-ADAA-CD71-C6FAD9E4C6F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3" creationId="{5E4497B8-E106-3B42-8533-1C45AB457F2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4" creationId="{5E86B064-54DD-0966-9CB4-AA572B0D9B3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5" creationId="{4A2D2B05-E141-00B5-7C93-98BC309E9BD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6" creationId="{5C10A4D1-4542-FA7C-F022-E0DEBD73310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7" creationId="{8C8F981D-9C83-5079-57AD-D36EF5A61E3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8" creationId="{27BD3754-541F-DBE8-6104-B0CA598E379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19" creationId="{A20164C1-F710-567B-7FF9-F85BC550600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0" creationId="{A0BBDEB4-BCA6-FEFA-899C-C4F3859A443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1" creationId="{8648323D-C390-A5D4-44CF-FDBA9E12362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2" creationId="{CD36F520-F931-41F6-49E1-65ED445FF95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3" creationId="{AF5D5E9A-E0EC-88C7-1370-E9ED54031FF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4" creationId="{9AF689DD-41D3-0462-7B35-5A0F1D3087C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5" creationId="{1488031A-586E-CDA7-77E4-78D80B5B37A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6" creationId="{C6BC7261-C5D8-8607-94C1-AED7B55302A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7" creationId="{368C40D1-CC3E-D1A4-E035-7AD17899849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709091243" sldId="2147483670"/>
              <ac:spMk id="28" creationId="{D7678FFE-71AE-98C2-9DEE-968AA46B8EE1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1709091243" sldId="2147483670"/>
              <ac:grpSpMk id="8" creationId="{F5D478A7-ABC2-4E3C-ECFF-3FD43555BEBC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3248098446" sldId="2147483671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8" creationId="{7BEC96D1-00A6-4DC9-467E-B5572750632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9" creationId="{ADC098A2-FEFF-4B76-2F94-C4A266B7E41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0" creationId="{DB9834D8-9F72-C968-4A26-C75B6A1A756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1" creationId="{2A530836-EAA8-BF6B-C0B1-4A147157B1F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2" creationId="{BFE95B8A-5135-0C90-2758-0DD7E0E4052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3" creationId="{79C828C6-D7BD-94DE-0093-4135E609E39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4" creationId="{FDE8D1DA-1377-2E46-9D85-D5A059532F3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5" creationId="{202DAECA-F57B-E39A-8707-98E8C2B4A9A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6" creationId="{54B8F2F9-872F-3105-FE45-EB45D8565E2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7" creationId="{9F788BC1-D1D4-6DE2-D8B2-A720A216EFE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8" creationId="{7DA388AE-6D15-5F57-C791-1AED05EFB36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19" creationId="{D5FC20B1-C39E-978D-849E-D27CE15BD59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20" creationId="{A8891393-30CB-DA34-0037-5AF4F701715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21" creationId="{6FCEA092-B5C6-89B3-AC69-D028590959D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22" creationId="{4C8B489B-DBB2-567B-6724-67B2DAC6EEF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23" creationId="{40A75603-AFF0-EE32-1D03-2A620C543A2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24" creationId="{22D5DC8A-3930-3EE7-5FD2-EF748BAA5A7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25" creationId="{DBAC2B03-3EBD-1BAF-C3EC-BB9D068360F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26" creationId="{FF4FB5AC-4429-9382-CE19-0CBB8B9A671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3248098446" sldId="2147483671"/>
              <ac:spMk id="27" creationId="{F008067F-3B26-FE13-FDCA-C7F75F30B7A8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3248098446" sldId="2147483671"/>
              <ac:grpSpMk id="7" creationId="{51A924F3-2B51-8660-F140-083F08C994E4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2417377116" sldId="2147483672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8" creationId="{B2F29262-F32B-307E-7462-71068314268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9" creationId="{5D54AB9A-87E6-4380-ADC1-469CEE34AD7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0" creationId="{AAF32521-6B86-10ED-1CDB-255A4432FE3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1" creationId="{9B5B1F7D-2555-C746-A21E-F5A53191955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2" creationId="{C0FA72B3-AC0B-AC82-6906-089899147B0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3" creationId="{B38637BA-F449-E59F-4F30-D2BF17B2FB4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4" creationId="{7230F5C0-7663-D3AA-58ED-39E8B99583E1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5" creationId="{7CD9F2BF-6522-C1DC-8F87-41CE919F54FF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6" creationId="{FF597854-B745-608F-2FF4-7557E91FF4F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7" creationId="{CB5AF451-5D4B-4559-EFBC-89CB4070695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8" creationId="{C951CEC6-58A4-93FB-A0AD-E3A91787EA0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19" creationId="{C0A1C5C9-B42D-F7B2-C78E-A8C61AC58D0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0" creationId="{5F62921D-652C-84E5-344B-96FFABC626B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1" creationId="{05DF0B32-44BA-B525-3E85-22E1AA00C0E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2" creationId="{5F4D9BB4-ABAB-2A2F-54E5-A62C6C15844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3" creationId="{DC7204DD-E33C-FEAE-03A5-1E28895B317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4" creationId="{F81AA14E-F431-C37C-34BB-427C1B2DE2F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5" creationId="{BD20EA2C-73E1-CF38-65BB-1172E5244A3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6" creationId="{D8B29CF4-5919-D4C9-18A9-3184FAF1B22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2417377116" sldId="2147483672"/>
              <ac:spMk id="27" creationId="{FC23F81F-FAB5-B683-C442-C69613AF9BD1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2417377116" sldId="2147483672"/>
              <ac:grpSpMk id="7" creationId="{D97F49DB-0661-FC11-CC59-FA29DD3FC138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5.131" v="43"/>
          <pc:sldLayoutMkLst>
            <pc:docMk/>
            <pc:sldMasterMk cId="378305349" sldId="2147483661"/>
            <pc:sldLayoutMk cId="1316855608" sldId="2147483673"/>
          </pc:sldLayoutMkLst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" creationId="{C7B61142-313C-7AC1-5BBA-47BF8092D1C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4" creationId="{F0EEDB36-AD51-DC12-5FA2-59FCFDC0C98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5" creationId="{6016F8FD-B581-B9D4-8A53-DC083D02DCD0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6" creationId="{AB1DA766-02B1-6826-9373-AA0E5739EF5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7" creationId="{410C8021-474F-23B7-D86A-032644681E7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8" creationId="{F3BA25FE-4E4C-F2E2-75B4-055C8BAF7DA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9" creationId="{E8F00AA9-3D29-E6AB-A167-FB5192B09E1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0" creationId="{E6CB4633-F598-D4CC-674A-7CC9008B7607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1" creationId="{2ED6CA4E-FF9C-687E-2C81-E6BFF93C76DC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2" creationId="{CA4F2727-9BA8-99F8-AC50-2682EC48816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3" creationId="{FF97D8A5-141D-E92D-7DA5-6BEBADD4CEA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4" creationId="{0579A7B0-766E-F02E-6573-D33976795756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5" creationId="{F3BCA0FB-3876-B4AD-3C43-6D09E0E74C2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6" creationId="{7F211663-4188-F905-A931-21B2AF7A3D58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7" creationId="{71E333E7-A0E2-EA3F-B590-8901E3C14A5F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8" creationId="{60CF78AC-668E-B4F9-6DA8-0D15141E3C9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19" creationId="{F05DEABA-6EB7-F5CD-B338-FA74ACFAD5F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0" creationId="{1ECEC456-F2F8-B9E5-88C1-5BD28F88099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1" creationId="{9E2F7C63-B6DB-52CA-95E2-430B7BED7943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2" creationId="{05262017-84F8-A3FB-4CAB-ECFC4A6E1724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3" creationId="{A7695E65-0A00-56E2-D0A8-D2DF768D7E2B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4" creationId="{D7CF1CCD-7261-C347-78B1-1CD07CABC26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6" creationId="{2E9B69D3-BBB2-AB25-AA6D-7F0904E1A23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7" creationId="{121EA8E6-8D4E-B8E2-C3FF-04638DA4B9F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8" creationId="{F93CCE8B-9ED1-26D3-0CFF-019FB37A3BBD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29" creationId="{D3098E68-817F-F131-F413-DEC2419C1AC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30" creationId="{C81C3CD4-D772-BBC2-6A55-42850978F209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31" creationId="{9D353A48-14A0-31F0-AECB-E92E87081732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32" creationId="{A3394BCE-50E4-880A-3F54-597F010AE88A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33" creationId="{C6294311-DFA0-CA11-0F81-0DF42B78AACE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34" creationId="{834A972A-879F-F719-233F-948C0F9269E5}"/>
            </ac:spMkLst>
          </pc:spChg>
          <pc:spChg chg="mod">
            <ac:chgData name="Martin Green Johannsen" userId="04a7777e-34a1-4d80-8735-04f45e7a782c" providerId="ADAL" clId="{0C3DB604-724B-400E-B9E9-65C77416FFC9}" dt="2025-06-19T13:53:15.131" v="43"/>
            <ac:spMkLst>
              <pc:docMk/>
              <pc:sldMasterMk cId="378305349" sldId="2147483661"/>
              <pc:sldLayoutMk cId="1316855608" sldId="2147483673"/>
              <ac:spMk id="35" creationId="{D5AC57DB-D514-A6B6-F611-3C4DC4DCC9B6}"/>
            </ac:spMkLst>
          </pc:spChg>
          <pc:grpChg chg="mod">
            <ac:chgData name="Martin Green Johannsen" userId="04a7777e-34a1-4d80-8735-04f45e7a782c" providerId="ADAL" clId="{0C3DB604-724B-400E-B9E9-65C77416FFC9}" dt="2025-06-19T13:53:15.131" v="43"/>
            <ac:grpSpMkLst>
              <pc:docMk/>
              <pc:sldMasterMk cId="378305349" sldId="2147483661"/>
              <pc:sldLayoutMk cId="1316855608" sldId="2147483673"/>
              <ac:grpSpMk id="3" creationId="{5A578A0F-E648-E3DB-F346-F694646D2ECA}"/>
            </ac:grpSpMkLst>
          </pc:grpChg>
        </pc:sldLayoutChg>
      </pc:sldMasterChg>
      <pc:sldMasterChg chg="modSp modSldLayout">
        <pc:chgData name="Martin Green Johannsen" userId="04a7777e-34a1-4d80-8735-04f45e7a782c" providerId="ADAL" clId="{0C3DB604-724B-400E-B9E9-65C77416FFC9}" dt="2025-06-19T13:53:14.198" v="41"/>
        <pc:sldMasterMkLst>
          <pc:docMk/>
          <pc:sldMasterMk cId="3298941984" sldId="2147483674"/>
        </pc:sldMasterMkLst>
        <pc:spChg chg="mod">
          <ac:chgData name="Martin Green Johannsen" userId="04a7777e-34a1-4d80-8735-04f45e7a782c" providerId="ADAL" clId="{0C3DB604-724B-400E-B9E9-65C77416FFC9}" dt="2025-06-19T13:53:14.198" v="41"/>
          <ac:spMkLst>
            <pc:docMk/>
            <pc:sldMasterMk cId="3298941984" sldId="2147483674"/>
            <ac:spMk id="2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14.198" v="41"/>
          <ac:spMkLst>
            <pc:docMk/>
            <pc:sldMasterMk cId="3298941984" sldId="2147483674"/>
            <ac:spMk id="3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14.198" v="41"/>
          <ac:spMkLst>
            <pc:docMk/>
            <pc:sldMasterMk cId="3298941984" sldId="2147483674"/>
            <ac:spMk id="4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14.198" v="41"/>
          <ac:spMkLst>
            <pc:docMk/>
            <pc:sldMasterMk cId="3298941984" sldId="2147483674"/>
            <ac:spMk id="5" creationId="{00000000-0000-0000-0000-000000000000}"/>
          </ac:spMkLst>
        </pc:spChg>
        <pc:spChg chg="mod">
          <ac:chgData name="Martin Green Johannsen" userId="04a7777e-34a1-4d80-8735-04f45e7a782c" providerId="ADAL" clId="{0C3DB604-724B-400E-B9E9-65C77416FFC9}" dt="2025-06-19T13:53:14.198" v="41"/>
          <ac:spMkLst>
            <pc:docMk/>
            <pc:sldMasterMk cId="3298941984" sldId="2147483674"/>
            <ac:spMk id="6" creationId="{00000000-0000-0000-0000-000000000000}"/>
          </ac:spMkLst>
        </pc:sp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1467761082" sldId="2147483675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8" creationId="{0BD1D274-BD3F-C406-AF76-5DEB480EDFE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9" creationId="{4EB86A32-B012-A94F-D716-3CFE3DD0BB9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0" creationId="{06CF9361-5A85-BC64-E790-6E5802C80C2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1" creationId="{09D2BE70-4D27-CFF2-031A-A429AC468D1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2" creationId="{2C56E21A-7335-8256-E956-1A641647AA6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3" creationId="{5C87CBC9-C9B5-7F7C-E59A-52737A3C967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4" creationId="{D8EBBCD5-D037-AA90-4B4C-C533C5BC5B0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5" creationId="{A4F134FE-D7F7-7C85-E3DC-48EB0B43E8E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6" creationId="{78C96924-5E34-EDFD-8573-325187D763F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7" creationId="{0B09BE4E-AAD1-56D6-43E0-5F25B46AA99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8" creationId="{737BC6BD-B743-4D18-5004-691AE9B91A7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19" creationId="{4EF7AEAE-DFFE-220C-7B0E-4FD4897A1BA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0" creationId="{045635B5-B34E-83E5-0105-6833A5C7A7A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1" creationId="{D30FD152-249F-5663-AF71-856D901E8D0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2" creationId="{190CB8BC-7B4E-ECFD-2818-2030322AD84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3" creationId="{209064AD-9E5B-85CE-ACE8-05D78925FB9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4" creationId="{16D1573D-13EC-416E-6494-F254738F31D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5" creationId="{870BD604-15A2-4CEB-B21B-E666B999B9F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6" creationId="{280493A6-E11D-6694-2D68-23D1B48858F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67761082" sldId="2147483675"/>
              <ac:spMk id="27" creationId="{33DF6E22-19D9-E8F2-AAE3-E05D8E2E39BA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1467761082" sldId="2147483675"/>
              <ac:grpSpMk id="7" creationId="{9ABCB902-366F-8229-183A-6702D967DD15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3302992299" sldId="2147483676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8" creationId="{184F8C2D-5A6C-78F5-DE93-F737E1CC338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9" creationId="{A05ED8C0-8B9D-9BAE-52FA-C4A5B7BB609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0" creationId="{33EC2260-2770-3C9C-DCD3-F0F8CD24C31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1" creationId="{A98FA628-7E3E-4DE8-3042-98EE15EC604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2" creationId="{0D213154-D7F8-1199-64E3-2991FF3DDBB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3" creationId="{A8E3C7F1-8C1A-609D-3DED-D966624618C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4" creationId="{C1BE0161-75D6-8E27-1D3B-8EBD819BEF7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5" creationId="{34140A48-C297-406C-0FA5-F1E08C276EE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6" creationId="{9EDAEFCA-3732-8E46-BFFC-B0B07488790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7" creationId="{3434AF14-497B-DB79-9587-A00B02E99B3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8" creationId="{9DD94411-69CE-4B5B-B666-8EF5A299B7B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19" creationId="{C09C2F67-88C4-7515-F8B1-CAAC90A9E9B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20" creationId="{94088882-864C-0110-86EB-99652D4AE45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21" creationId="{F81BB3D7-FF31-7C29-0A90-239ADF9C315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22" creationId="{CCFBB0CD-83C8-0993-4479-8809B9E0CBD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23" creationId="{BCE5CCCC-6620-7309-E05E-EE7C9756A9C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24" creationId="{86BB4E6B-860F-EF75-3E81-6AA7EA3F84E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25" creationId="{AD93E70F-8C2A-3A27-E574-9E32B1BB6EA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26" creationId="{F505B4F2-98B6-68A6-4A95-5B6C25D3F7D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302992299" sldId="2147483676"/>
              <ac:spMk id="27" creationId="{55806187-E4E1-7BA2-5A0C-326DD912AC3C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3302992299" sldId="2147483676"/>
              <ac:grpSpMk id="7" creationId="{5C27D00B-906B-BD43-391A-2DECF8732811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3934780515" sldId="2147483677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8" creationId="{FAEB7E73-3F71-16E5-481F-8A67E9CDD3E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9" creationId="{EB855111-3AAF-8430-29EA-8E6E5BFBB9A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0" creationId="{130D5430-F043-2DB3-13F8-716993379D0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1" creationId="{AF79C776-D9EA-2D9B-6F58-531DA6BFCEA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2" creationId="{32C01403-D914-B472-558C-6CB4B3E8C6F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3" creationId="{98742C5D-5D6B-D2BD-68D7-648DC338027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4" creationId="{3931716A-6807-E416-8063-1E0E75623DB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5" creationId="{AF15D4D1-BB37-8231-5EAD-AFD01C8C61E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6" creationId="{D4C6548F-DAF4-B593-0B7B-BE3D30AE4B4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7" creationId="{6F97C15C-BE4A-8C68-40E7-FDECF0AA333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8" creationId="{8230ECF1-8889-5D56-E5C5-E8C4A7DBA4C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19" creationId="{A775ACBD-185E-5444-F2A8-0037F695B2B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0" creationId="{60599647-610E-DFDF-8F69-979CC49E74E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1" creationId="{B4249463-78C8-A509-46B7-BC619EB6DEF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2" creationId="{9A51EBF3-7448-1AB1-9084-5B74385F54C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3" creationId="{20B55C52-72CE-DF98-779C-F3541929154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4" creationId="{3757000C-50CE-163E-A19C-EB082A9419F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5" creationId="{46471F2F-0C7B-3BA3-FBEB-B7E9BB1B8BE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6" creationId="{BA930D2B-A417-AA02-25DD-931CEAAD132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934780515" sldId="2147483677"/>
              <ac:spMk id="27" creationId="{ADDCC7B7-B3B1-A187-DE67-C16DAA75D8D5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3934780515" sldId="2147483677"/>
              <ac:grpSpMk id="7" creationId="{88281B98-7D76-CF12-78B4-A49D6B0AE9EA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1495337974" sldId="2147483678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9" creationId="{9411E7C5-4312-06C9-FB04-D55DD7EE1B4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0" creationId="{51A357A8-1B4A-8F5E-7D77-2BDDD94388D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1" creationId="{AB250EC6-67AF-F9AB-6081-C4046E46261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2" creationId="{2B8DE1D5-C40C-A48B-07CE-C924BDBDEC3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3" creationId="{84DF8199-09F6-E5CD-E3C9-9B2E95D8483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4" creationId="{B61B518C-4E56-FD4D-01F5-A9FFC0A66CE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5" creationId="{821A46BE-DFB3-15A8-68BB-3C553257C71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6" creationId="{633A1940-3DF1-5872-7A8F-ED153F271AE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7" creationId="{F3AAB4A0-D044-55DE-BAFC-DA188D526AB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8" creationId="{C3F0F632-1B0F-0AD1-B54C-2FE69FDD869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19" creationId="{69D16DB4-52A5-BF7E-8305-CC57EE719E1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0" creationId="{F3C4C639-D8BF-575F-D27C-40532DD9B3A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1" creationId="{80999424-B9B1-D350-DBF9-2B37257DBD7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2" creationId="{F73EBB45-4D20-4948-F24A-27A9B4E17D9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3" creationId="{CDF56A55-9D82-AECE-A84D-E5F7CF346BA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4" creationId="{6B879069-891E-22EF-5928-BFFCC6F6268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5" creationId="{0D2262EC-1F85-A997-C6AC-98B4BD59D15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6" creationId="{CAC7FCBF-8B55-E776-5748-FB3ECA2E60A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7" creationId="{7B9F2E60-7046-62FE-837A-CB5E9BE31CF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495337974" sldId="2147483678"/>
              <ac:spMk id="28" creationId="{A07ED47C-0F08-7869-4225-8101E2E9A590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1495337974" sldId="2147483678"/>
              <ac:grpSpMk id="8" creationId="{20C64245-5BE9-8DC2-3DF4-92F271B96364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740843279" sldId="2147483679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5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6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1" creationId="{FAC85062-0D96-BA8D-4D5F-F4FA1E9EC53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2" creationId="{3BF3EC2B-A553-F9D8-D5CF-E27F9A0C8BD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3" creationId="{E0E65888-F3ED-6CF0-4BF7-4FCA5E40DBC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4" creationId="{913367B7-835D-0290-0DAA-00453556879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5" creationId="{8A077264-C0BD-5A82-F76E-8170AF57343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6" creationId="{C35909B8-BB59-01B1-D88D-163E1878574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7" creationId="{63DC3B04-D3F3-1FBD-D41F-428F838D196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8" creationId="{8BF90BDF-873E-596F-5328-E857A91BF92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19" creationId="{C0BF262E-BDCF-1F95-4948-D74D3BFDFAB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0" creationId="{C2E6E5FC-E1BD-6547-66D1-75630324807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1" creationId="{73EF96D1-F616-9230-7ED8-7271AE1EC89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2" creationId="{690D4D41-C561-7ADF-6A32-8ADB01A09FB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3" creationId="{10EEFDA7-C218-F696-52BD-F4C42B47745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4" creationId="{2579C9BF-CEFD-6934-55D1-BCB86C7391F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5" creationId="{6983B62E-6F8F-04F3-A333-4F3D05EC44B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6" creationId="{DBB04D1B-ECEA-46E7-1628-B60550A7513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7" creationId="{288FFBC3-092C-36B6-5915-2679A3BC433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8" creationId="{2FB37D61-A826-69E4-2F5F-ED593573550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29" creationId="{336CA3DE-51B0-E9A8-4AC8-C50A0A79DAD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740843279" sldId="2147483679"/>
              <ac:spMk id="30" creationId="{6015A63A-A6C6-5683-0F97-D7B55A32ED03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740843279" sldId="2147483679"/>
              <ac:grpSpMk id="10" creationId="{5A035FAF-972F-87E0-F5F2-5E52314E05BD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228859407" sldId="2147483680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7" creationId="{7BBB4290-3D17-A8F5-86B5-1EF26FDCC77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8" creationId="{F0C49E29-5239-FF41-547C-F441D554EA8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9" creationId="{3FD823A1-E3CC-040B-1339-BD0B7842EDB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0" creationId="{A1BAE78A-1A7C-FA5D-9F9A-A187AE0EC7A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1" creationId="{F1495FCF-1A86-A020-7A41-4D17864A07D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2" creationId="{3B8FA89F-7EA7-6BEC-B760-D72C67F2D84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3" creationId="{FE314358-62F6-8E1A-E051-93761987B79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4" creationId="{D3EB4BD5-F7CE-0010-0B4C-4AD978E0AA4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5" creationId="{279B9495-FF1C-F2AE-633D-DD8C3B15222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6" creationId="{1E272631-EF65-B798-7398-D7680913AD6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7" creationId="{C0F049D9-36D6-92DA-A014-5384F22A5DE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8" creationId="{416B92EE-FE86-7A89-FD59-A6D8EB1DB03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19" creationId="{FA35F1F6-54FE-F6FB-84F9-C6306EB9E1C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20" creationId="{FAD8D65F-999A-7917-F64E-261BD1877EE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21" creationId="{28D3A8DB-41C9-066F-AC11-C3E8FF14446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22" creationId="{F02250E6-8F9A-4026-A5E4-9AEABA9522D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23" creationId="{23D885E1-6756-7E97-F13E-572A593FDAA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24" creationId="{8A5B365C-DF9E-9CAE-0357-46C9765B1BA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25" creationId="{861EB3FA-F401-7028-E9CA-01B2D38398E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28859407" sldId="2147483680"/>
              <ac:spMk id="26" creationId="{8C735CB4-A167-F521-9242-1863076C3559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228859407" sldId="2147483680"/>
              <ac:grpSpMk id="6" creationId="{E139CEC9-06F8-E53F-DE18-7A81CDB794D3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3698839268" sldId="2147483681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6" creationId="{6D764786-70F7-9EB5-00DF-851F457915E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7" creationId="{016F6648-DF9C-746C-9B1A-2C15301FCB4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8" creationId="{56F37733-5777-CA0D-73C4-0AE0B7E44F0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9" creationId="{A3C67839-62F5-12AE-78CA-4A11E137225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0" creationId="{971AB2B7-D148-9100-97E2-F5AC2C18AAB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1" creationId="{B61B714F-81BA-7435-77BC-5C25D5D0F6A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2" creationId="{DFAAF0C8-085A-0913-79FF-07CB89EB30A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3" creationId="{70D10BD4-501C-A509-F54D-A663626653F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4" creationId="{EA4F49EF-AC33-C532-B44E-636567CF82A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5" creationId="{71C87B8C-76E3-278A-E7B6-0FC20C0505F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6" creationId="{30CC5A7D-A876-E883-3E6B-F9669600656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7" creationId="{18435E0C-7881-8792-9173-1659D3CA246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8" creationId="{34E4BA92-FF43-C0B9-F8AD-E1DA59C90A1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19" creationId="{7388ADC8-1C15-DBE0-3A23-F20A084FDB2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20" creationId="{8E443124-388B-6E9E-D15E-758ADCB61DA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21" creationId="{AE65CDC7-30CC-1207-85A0-E5FBB4B2032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22" creationId="{BFF789AA-C938-F397-5F48-3D49708B68B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23" creationId="{6DFE56A6-01F2-AFEA-B8E0-F0AF4A0E300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24" creationId="{47978456-3B63-565E-08E9-188A35E5C92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698839268" sldId="2147483681"/>
              <ac:spMk id="25" creationId="{02BB0E8C-042A-DB46-315C-AD5FC6E67519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3698839268" sldId="2147483681"/>
              <ac:grpSpMk id="5" creationId="{F6241181-8967-9D59-074D-D1ED8FDD8770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2565406042" sldId="2147483682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9" creationId="{A72BD220-EAFA-913F-B5C6-F69F63EE337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0" creationId="{5C32A073-C6EC-D3EA-ED85-A384B47E265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1" creationId="{E1F59BD3-F723-7623-770F-1A666CD2F09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2" creationId="{33D420C4-B9FE-A1CD-9E1B-1A506DF3B5E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3" creationId="{8F88C66F-6E43-57F9-9BB5-B48A076C8B5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4" creationId="{F67D474B-22FC-6010-46D1-11960366E1D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5" creationId="{1206E08E-E208-7EE1-B23E-65912B1FF3A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6" creationId="{FD2356CE-EF7D-C9C4-C707-2BA2DDF6511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7" creationId="{CFDCA864-01E3-A72C-F224-8D40F0684E5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8" creationId="{356CCE2F-A505-A4F1-065E-01DE53F70FE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19" creationId="{9A235A8E-09DF-E522-6596-879C213CFBE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0" creationId="{584A4599-FBA6-8420-0608-2FB8494F1D5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1" creationId="{C0BFCEBE-5167-095B-F328-59D5F7E1C8D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2" creationId="{46BAAE08-CD95-F148-1346-2B0980A3A3C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3" creationId="{F8000B82-2C69-FC99-9E3A-90CADE5AFDD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4" creationId="{5FA81463-004F-858C-154B-46E0F420E77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5" creationId="{779E88B0-CC64-B73D-647F-2710232ABEA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6" creationId="{F0386BA7-C645-6893-3882-4F91C175AE7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7" creationId="{71B5D6DF-CC8B-4125-A104-BF9844C6A39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65406042" sldId="2147483682"/>
              <ac:spMk id="28" creationId="{6F163831-646D-0C44-53AA-047EF1759C4A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2565406042" sldId="2147483682"/>
              <ac:grpSpMk id="8" creationId="{9768C49A-162A-2993-FCB1-9CC2EE9FCB81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3467179426" sldId="2147483683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4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9" creationId="{1BBECDBD-24E6-07FB-F481-3997C950039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0" creationId="{1985DDD8-5F5D-B034-FE15-3784661A18C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1" creationId="{5FFFF412-B985-BA01-036E-1DC2FF5FCB3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2" creationId="{87CD63DB-4924-8437-0158-519390CDA81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3" creationId="{25C42BCE-D197-D9B0-CBD0-8FF58351B47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4" creationId="{CC5B5E53-0228-32C5-14D3-4FF5F164356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5" creationId="{FDD94EBC-9B1F-1715-D91D-C61A899F5FA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6" creationId="{52EE7106-62C6-5F89-BC8B-5732A863593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7" creationId="{2B022036-631A-7838-7AFD-703BD456ACF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8" creationId="{72AB7AD0-29F8-C334-A3AD-6E616A4F7AD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19" creationId="{84FD5CAF-1541-614A-7273-CF60B077313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0" creationId="{A953B343-6473-A727-6FEA-3A39FAFC51E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1" creationId="{779C7BE0-8B7F-EF7E-A9DA-75F068D28FF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2" creationId="{3C4EAEC7-E869-B381-F4B1-4601FE745E3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3" creationId="{09A7F37F-6D34-078C-7146-FCE0204D8C2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4" creationId="{3752B3D2-ABAE-3D7A-C823-D20EE8B92FB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5" creationId="{4216434D-561F-87EA-AF68-E0955FBB4C7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6" creationId="{9DA0DBC3-D43E-04E7-5105-7540CFB6E6E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7" creationId="{F6A77A85-8060-FFF5-3B82-4FAE495D79C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3467179426" sldId="2147483683"/>
              <ac:spMk id="28" creationId="{5F492AF5-9095-1319-DC76-F4950C061D29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3467179426" sldId="2147483683"/>
              <ac:grpSpMk id="8" creationId="{CB76BF6C-40BD-FC2C-2859-ADEADB7C9991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2503440266" sldId="2147483684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8" creationId="{EAB4D77A-536D-9AD1-035D-DB8FE08332A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9" creationId="{9011502C-6E8B-50AA-A501-8F72CB75762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0" creationId="{A76F4441-D2F5-85D0-E3DB-9475FCDE28C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1" creationId="{794AFB2B-2CEE-5DF3-0DD9-92F0BBF85F9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2" creationId="{F6B1136A-F50A-DD15-4E54-F2021243E40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3" creationId="{05427283-FF84-57ED-70FB-B73F727AACB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4" creationId="{FA966F5C-D567-7577-29EF-ED7448D825E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5" creationId="{9D638EF4-AAA2-BF5A-BA7B-B3A2041A721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6" creationId="{3D07B1D6-B579-2B86-3C1B-5CF86A58C90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7" creationId="{6B3A9525-807A-3BB9-D9B0-65326C0F20E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8" creationId="{8283398F-711C-5BAA-C2DF-A110FA2916C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19" creationId="{794982A7-2850-0B88-FB38-C5BE8200D25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20" creationId="{DA8B28E5-71F7-509C-CF46-13C3A7F2F52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21" creationId="{37FDE697-8A61-A374-83EE-A1157C8B18E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22" creationId="{EB3DC6DC-0BB6-0737-A7F6-2CD160CCA30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23" creationId="{EAD66073-28DF-983C-FE71-7FB774C150E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24" creationId="{21780E28-7671-3FD6-4886-EBA96FE9133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25" creationId="{764DBABD-3FAD-BBD4-74E7-4F6842B5B51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26" creationId="{9055BD94-7FB5-FE5E-1A5C-4EFD3AD7AD6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2503440266" sldId="2147483684"/>
              <ac:spMk id="27" creationId="{F848B928-6D83-6DEB-224B-B78E1B06434D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2503440266" sldId="2147483684"/>
              <ac:grpSpMk id="7" creationId="{B1A5ECFE-CF2F-7792-83A8-A77F627D745E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819986542" sldId="2147483685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3" creationId="{00000000-0000-0000-0000-00000000000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8" creationId="{4DAA39B6-4A45-1DB7-5B64-612649CBE1C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9" creationId="{E95AEC85-50DB-E21F-F740-BFA8ED1E5A5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0" creationId="{C45EFEF3-80F8-F320-BB45-A4A5080FE54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1" creationId="{AAEE7081-2551-DBA4-79EC-F40352B64D7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2" creationId="{8E6FD827-B643-3692-0C02-D9EC1054E04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3" creationId="{139C6E09-E969-9A77-5AF2-3BFF13AE0DF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4" creationId="{4D112119-E3B0-293A-CDD3-42A37792DD3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5" creationId="{149CF144-881F-25F5-B325-86CB5546C7B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6" creationId="{3B68DE10-8960-C3E9-F314-5E5D289C3B2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7" creationId="{AFD9E03B-799D-81EE-7C7B-175819C4483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8" creationId="{1B73A6A4-7970-1B07-05B2-6E0E487A84A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19" creationId="{C55AF6FB-08BB-81AA-772C-5E40FF10E92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0" creationId="{09F9E28C-9B87-D9AE-79A1-AD46CD96E97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1" creationId="{DC4D0997-4EBA-C6B4-96CE-BAEC732B463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2" creationId="{0AEAC547-FAE9-D7D6-7062-C5990475CB8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3" creationId="{3B3DCF49-06DC-CD53-3DCB-8AF00C77879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4" creationId="{82FD56ED-58E6-4C96-102D-21374EEA009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5" creationId="{7FEADC89-485A-6BA4-E81E-D638B261657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6" creationId="{02B37ECC-2BDB-1210-B28B-56724682AD11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819986542" sldId="2147483685"/>
              <ac:spMk id="27" creationId="{E14EC5F8-5910-4DBD-D49D-330FB36D416E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819986542" sldId="2147483685"/>
              <ac:grpSpMk id="7" creationId="{9284424F-5D7C-0900-68A9-7ED8C9C93C04}"/>
            </ac:grpSpMkLst>
          </pc:grpChg>
        </pc:sldLayoutChg>
        <pc:sldLayoutChg chg="modSp">
          <pc:chgData name="Martin Green Johannsen" userId="04a7777e-34a1-4d80-8735-04f45e7a782c" providerId="ADAL" clId="{0C3DB604-724B-400E-B9E9-65C77416FFC9}" dt="2025-06-19T13:53:14.198" v="41"/>
          <pc:sldLayoutMkLst>
            <pc:docMk/>
            <pc:sldMasterMk cId="3298941984" sldId="2147483674"/>
            <pc:sldLayoutMk cId="178242226" sldId="2147483686"/>
          </pc:sldLayoutMkLst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" creationId="{C7B61142-313C-7AC1-5BBA-47BF8092D1C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4" creationId="{F0EEDB36-AD51-DC12-5FA2-59FCFDC0C98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5" creationId="{6016F8FD-B581-B9D4-8A53-DC083D02DCD0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6" creationId="{AB1DA766-02B1-6826-9373-AA0E5739EF5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7" creationId="{410C8021-474F-23B7-D86A-032644681E7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8" creationId="{F3BA25FE-4E4C-F2E2-75B4-055C8BAF7DA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9" creationId="{E8F00AA9-3D29-E6AB-A167-FB5192B09E1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0" creationId="{E6CB4633-F598-D4CC-674A-7CC9008B7607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1" creationId="{2ED6CA4E-FF9C-687E-2C81-E6BFF93C76DC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2" creationId="{CA4F2727-9BA8-99F8-AC50-2682EC48816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3" creationId="{FF97D8A5-141D-E92D-7DA5-6BEBADD4CEA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4" creationId="{0579A7B0-766E-F02E-6573-D33976795756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5" creationId="{F3BCA0FB-3876-B4AD-3C43-6D09E0E74C2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6" creationId="{7F211663-4188-F905-A931-21B2AF7A3D58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7" creationId="{71E333E7-A0E2-EA3F-B590-8901E3C14A5F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8" creationId="{60CF78AC-668E-B4F9-6DA8-0D15141E3C9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19" creationId="{F05DEABA-6EB7-F5CD-B338-FA74ACFAD5F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0" creationId="{1ECEC456-F2F8-B9E5-88C1-5BD28F88099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1" creationId="{9E2F7C63-B6DB-52CA-95E2-430B7BED7943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2" creationId="{05262017-84F8-A3FB-4CAB-ECFC4A6E1724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3" creationId="{A7695E65-0A00-56E2-D0A8-D2DF768D7E2B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4" creationId="{D7CF1CCD-7261-C347-78B1-1CD07CABC26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6" creationId="{2E9B69D3-BBB2-AB25-AA6D-7F0904E1A23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7" creationId="{121EA8E6-8D4E-B8E2-C3FF-04638DA4B9F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8" creationId="{F93CCE8B-9ED1-26D3-0CFF-019FB37A3BBD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29" creationId="{D3098E68-817F-F131-F413-DEC2419C1AC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30" creationId="{C81C3CD4-D772-BBC2-6A55-42850978F209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31" creationId="{9D353A48-14A0-31F0-AECB-E92E87081732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32" creationId="{A3394BCE-50E4-880A-3F54-597F010AE88A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33" creationId="{C6294311-DFA0-CA11-0F81-0DF42B78AACE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34" creationId="{834A972A-879F-F719-233F-948C0F9269E5}"/>
            </ac:spMkLst>
          </pc:spChg>
          <pc:spChg chg="mod">
            <ac:chgData name="Martin Green Johannsen" userId="04a7777e-34a1-4d80-8735-04f45e7a782c" providerId="ADAL" clId="{0C3DB604-724B-400E-B9E9-65C77416FFC9}" dt="2025-06-19T13:53:14.198" v="41"/>
            <ac:spMkLst>
              <pc:docMk/>
              <pc:sldMasterMk cId="3298941984" sldId="2147483674"/>
              <pc:sldLayoutMk cId="178242226" sldId="2147483686"/>
              <ac:spMk id="35" creationId="{D5AC57DB-D514-A6B6-F611-3C4DC4DCC9B6}"/>
            </ac:spMkLst>
          </pc:spChg>
          <pc:grpChg chg="mod">
            <ac:chgData name="Martin Green Johannsen" userId="04a7777e-34a1-4d80-8735-04f45e7a782c" providerId="ADAL" clId="{0C3DB604-724B-400E-B9E9-65C77416FFC9}" dt="2025-06-19T13:53:14.198" v="41"/>
            <ac:grpSpMkLst>
              <pc:docMk/>
              <pc:sldMasterMk cId="3298941984" sldId="2147483674"/>
              <pc:sldLayoutMk cId="178242226" sldId="2147483686"/>
              <ac:grpSpMk id="3" creationId="{5A578A0F-E648-E3DB-F346-F694646D2ECA}"/>
            </ac:grpSpMkLst>
          </pc:grpChg>
        </pc:sldLayoutChg>
      </pc:sldMasterChg>
      <pc:sldMasterChg chg="modSldLayout">
        <pc:chgData name="Martin Green Johannsen" userId="04a7777e-34a1-4d80-8735-04f45e7a782c" providerId="ADAL" clId="{0C3DB604-724B-400E-B9E9-65C77416FFC9}" dt="2025-06-19T13:53:12.966" v="39" actId="14100"/>
        <pc:sldMasterMkLst>
          <pc:docMk/>
          <pc:sldMasterMk cId="2857069923" sldId="2147483687"/>
        </pc:sldMasterMkLst>
        <pc:sldLayoutChg chg="modSp">
          <pc:chgData name="Martin Green Johannsen" userId="04a7777e-34a1-4d80-8735-04f45e7a782c" providerId="ADAL" clId="{0C3DB604-724B-400E-B9E9-65C77416FFC9}" dt="2025-06-19T13:53:12.966" v="39" actId="14100"/>
          <pc:sldLayoutMkLst>
            <pc:docMk/>
            <pc:sldMasterMk cId="2857069923" sldId="2147483687"/>
            <pc:sldLayoutMk cId="4021980324" sldId="2147483689"/>
          </pc:sldLayoutMkLst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8" creationId="{30001002-05B9-BD54-E1BE-EC79E75163D7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9" creationId="{E39C1F4E-82A2-1A70-371A-E5A3A4B40B26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0" creationId="{AE63E5DA-D38E-4B77-B687-34A457C647DE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1" creationId="{18E5FAB1-B848-5DCA-BAEF-302F6850BD08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2" creationId="{83496C67-12F9-9AF9-B472-6D27A4B0BB7A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3" creationId="{A94E3816-1C90-BE81-A7A1-84A4F43ABBC2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4" creationId="{A42E11D4-1DFC-7829-8184-79651FAB2D6C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5" creationId="{3C6599C0-7FA4-7BDD-C86E-203B14B073E9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6" creationId="{EBAEE2FC-DD72-1A7E-0CAB-798EBF6DD43F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7" creationId="{757CF352-C072-9738-2CAA-D13EB5055D1B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8" creationId="{1FB11E1B-8D5B-7CCC-AEE1-9FF054B6A6D4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19" creationId="{FB13C49F-2C88-7CD1-8454-5EFC70878514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20" creationId="{C5FFA0F5-B1D3-2332-ECC5-4E99B5E03072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21" creationId="{4AF974DF-03D6-F62E-A2CB-F6BEB89D7564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22" creationId="{EDD9637F-8D64-57F0-B658-E3D88795ED8F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23" creationId="{1F9340CF-CB2C-FE0A-E6BF-DD269682EAF3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24" creationId="{85345C5B-0AFC-EC5B-B59E-9EDE54049A18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25" creationId="{92269E04-9F95-2AA9-DFCD-AE8DBE86116E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26" creationId="{E1FC6A43-846E-4DD6-B651-B355194591EB}"/>
            </ac:spMkLst>
          </pc:spChg>
          <pc:spChg chg="mod">
            <ac:chgData name="Martin Green Johannsen" userId="04a7777e-34a1-4d80-8735-04f45e7a782c" providerId="ADAL" clId="{0C3DB604-724B-400E-B9E9-65C77416FFC9}" dt="2025-06-19T13:53:12.966" v="39" actId="14100"/>
            <ac:spMkLst>
              <pc:docMk/>
              <pc:sldMasterMk cId="2857069923" sldId="2147483687"/>
              <pc:sldLayoutMk cId="4021980324" sldId="2147483689"/>
              <ac:spMk id="27" creationId="{1DDD0FC7-6A60-FFB6-69B1-E7EEB662B8F7}"/>
            </ac:spMkLst>
          </pc:spChg>
          <pc:grpChg chg="mod">
            <ac:chgData name="Martin Green Johannsen" userId="04a7777e-34a1-4d80-8735-04f45e7a782c" providerId="ADAL" clId="{0C3DB604-724B-400E-B9E9-65C77416FFC9}" dt="2025-06-19T13:53:12.966" v="39" actId="14100"/>
            <ac:grpSpMkLst>
              <pc:docMk/>
              <pc:sldMasterMk cId="2857069923" sldId="2147483687"/>
              <pc:sldLayoutMk cId="4021980324" sldId="2147483689"/>
              <ac:grpSpMk id="7" creationId="{6E91F69D-8A63-5A79-0DFB-26121248EBDE}"/>
            </ac:grpSpMkLst>
          </pc:gr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BD404-22BE-414F-8A0D-2BB1229CCEA3}" type="datetimeFigureOut">
              <a:rPr lang="da-DK" smtClean="0"/>
              <a:t>20-06-2025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F7CA2-F43D-4767-BFAD-6A58102F4B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7097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9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73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97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22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46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71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95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latin typeface="midtsans" panose="02000503040000020004" pitchFamily="50" charset="0"/>
              </a:defRPr>
            </a:lvl1pPr>
          </a:lstStyle>
          <a:p>
            <a:fld id="{0D0FC2E3-A69C-4D5E-9D0D-9F10D106B08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97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2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6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7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1" y="1286670"/>
            <a:ext cx="8872538" cy="153273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980708"/>
            <a:ext cx="4371975" cy="6019622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980707"/>
            <a:ext cx="4371975" cy="601962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4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331120"/>
            <a:ext cx="8872538" cy="1733627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305175"/>
            <a:ext cx="4351883" cy="107754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541043"/>
            <a:ext cx="4351883" cy="481885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319465"/>
            <a:ext cx="4373315" cy="107754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555333"/>
            <a:ext cx="4373315" cy="481885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5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1" y="6246826"/>
            <a:ext cx="8872538" cy="1988345"/>
          </a:xfrm>
        </p:spPr>
        <p:txBody>
          <a:bodyPr>
            <a:noAutofit/>
          </a:bodyPr>
          <a:lstStyle>
            <a:lvl1pPr>
              <a:defRPr sz="6000" b="1">
                <a:solidFill>
                  <a:srgbClr val="990033"/>
                </a:solidFill>
                <a:latin typeface="midtsans" panose="02000503040000020004" pitchFamily="50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9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9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6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5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136446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555208"/>
            <a:ext cx="8872538" cy="5677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01927" y="9583813"/>
            <a:ext cx="2314575" cy="5117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tint val="82000"/>
                  </a:schemeClr>
                </a:solidFill>
                <a:latin typeface="midtsans" panose="02000503040000020004" pitchFamily="50" charset="0"/>
              </a:defRPr>
            </a:lvl1pPr>
          </a:lstStyle>
          <a:p>
            <a:fld id="{0D0FC2E3-A69C-4D5E-9D0D-9F10D106B08F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7" name="Group 366">
            <a:extLst>
              <a:ext uri="{FF2B5EF4-FFF2-40B4-BE49-F238E27FC236}">
                <a16:creationId xmlns:a16="http://schemas.microsoft.com/office/drawing/2014/main" id="{ECF5B1F3-5E07-5DBB-2E51-F95B0345DE41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07231" y="9554085"/>
            <a:ext cx="1113405" cy="541506"/>
            <a:chOff x="2425" y="7208"/>
            <a:chExt cx="7069" cy="3441"/>
          </a:xfrm>
        </p:grpSpPr>
        <p:sp>
          <p:nvSpPr>
            <p:cNvPr id="8" name="Freeform 367">
              <a:extLst>
                <a:ext uri="{FF2B5EF4-FFF2-40B4-BE49-F238E27FC236}">
                  <a16:creationId xmlns:a16="http://schemas.microsoft.com/office/drawing/2014/main" id="{058AC5F4-F570-AD2B-C774-84FC7938C6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9" name="Freeform 368">
              <a:extLst>
                <a:ext uri="{FF2B5EF4-FFF2-40B4-BE49-F238E27FC236}">
                  <a16:creationId xmlns:a16="http://schemas.microsoft.com/office/drawing/2014/main" id="{A6059509-413E-AE65-384A-4287C5AD98D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" name="Freeform 369">
              <a:extLst>
                <a:ext uri="{FF2B5EF4-FFF2-40B4-BE49-F238E27FC236}">
                  <a16:creationId xmlns:a16="http://schemas.microsoft.com/office/drawing/2014/main" id="{A0E2EF21-6DF1-CD70-888D-A6DEFD51747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1" name="Freeform 370">
              <a:extLst>
                <a:ext uri="{FF2B5EF4-FFF2-40B4-BE49-F238E27FC236}">
                  <a16:creationId xmlns:a16="http://schemas.microsoft.com/office/drawing/2014/main" id="{93D9BBEB-4672-B460-2672-C3D3AB3098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2" name="Freeform 371">
              <a:extLst>
                <a:ext uri="{FF2B5EF4-FFF2-40B4-BE49-F238E27FC236}">
                  <a16:creationId xmlns:a16="http://schemas.microsoft.com/office/drawing/2014/main" id="{FD9E1764-3C11-2905-15AF-C77728D6298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3" name="Freeform 372">
              <a:extLst>
                <a:ext uri="{FF2B5EF4-FFF2-40B4-BE49-F238E27FC236}">
                  <a16:creationId xmlns:a16="http://schemas.microsoft.com/office/drawing/2014/main" id="{5A44273D-598A-FBB6-6EA5-078F673B3CD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" name="Freeform 373">
              <a:extLst>
                <a:ext uri="{FF2B5EF4-FFF2-40B4-BE49-F238E27FC236}">
                  <a16:creationId xmlns:a16="http://schemas.microsoft.com/office/drawing/2014/main" id="{E7B8BCBA-BDC2-AC34-B948-13611B45174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" name="Freeform 374">
              <a:extLst>
                <a:ext uri="{FF2B5EF4-FFF2-40B4-BE49-F238E27FC236}">
                  <a16:creationId xmlns:a16="http://schemas.microsoft.com/office/drawing/2014/main" id="{2D2ACB82-9A58-0EC7-AFB7-D8943723470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6" name="Freeform 375">
              <a:extLst>
                <a:ext uri="{FF2B5EF4-FFF2-40B4-BE49-F238E27FC236}">
                  <a16:creationId xmlns:a16="http://schemas.microsoft.com/office/drawing/2014/main" id="{B86B9A19-3681-FCDB-103D-27BE472CA8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7" name="Freeform 376">
              <a:extLst>
                <a:ext uri="{FF2B5EF4-FFF2-40B4-BE49-F238E27FC236}">
                  <a16:creationId xmlns:a16="http://schemas.microsoft.com/office/drawing/2014/main" id="{C09CDDA1-C8E5-988E-7A3C-4E76AA1C3DB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8" name="Freeform 377">
              <a:extLst>
                <a:ext uri="{FF2B5EF4-FFF2-40B4-BE49-F238E27FC236}">
                  <a16:creationId xmlns:a16="http://schemas.microsoft.com/office/drawing/2014/main" id="{792C6A76-63E5-3388-4475-28E51095CE9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9" name="Freeform 378">
              <a:extLst>
                <a:ext uri="{FF2B5EF4-FFF2-40B4-BE49-F238E27FC236}">
                  <a16:creationId xmlns:a16="http://schemas.microsoft.com/office/drawing/2014/main" id="{DC2B3968-BE50-F296-4294-0D406C46277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" name="Freeform 379">
              <a:extLst>
                <a:ext uri="{FF2B5EF4-FFF2-40B4-BE49-F238E27FC236}">
                  <a16:creationId xmlns:a16="http://schemas.microsoft.com/office/drawing/2014/main" id="{33DCD3AA-9109-602E-F186-FE1F4098352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1" name="Freeform 380">
              <a:extLst>
                <a:ext uri="{FF2B5EF4-FFF2-40B4-BE49-F238E27FC236}">
                  <a16:creationId xmlns:a16="http://schemas.microsoft.com/office/drawing/2014/main" id="{2DF6EE03-6FBC-ACDC-3E54-7FF1092209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2" name="Freeform 381">
              <a:extLst>
                <a:ext uri="{FF2B5EF4-FFF2-40B4-BE49-F238E27FC236}">
                  <a16:creationId xmlns:a16="http://schemas.microsoft.com/office/drawing/2014/main" id="{65F6114C-E81D-5A65-46A3-3B6E376F83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3" name="Rectangle 382">
              <a:extLst>
                <a:ext uri="{FF2B5EF4-FFF2-40B4-BE49-F238E27FC236}">
                  <a16:creationId xmlns:a16="http://schemas.microsoft.com/office/drawing/2014/main" id="{C358F88E-9BBD-6FC9-67AA-51EF0197FC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4" name="Rectangle 383">
              <a:extLst>
                <a:ext uri="{FF2B5EF4-FFF2-40B4-BE49-F238E27FC236}">
                  <a16:creationId xmlns:a16="http://schemas.microsoft.com/office/drawing/2014/main" id="{B50A4556-7A18-5FDD-0D76-63DFAAD91F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5" name="Freeform 384">
              <a:extLst>
                <a:ext uri="{FF2B5EF4-FFF2-40B4-BE49-F238E27FC236}">
                  <a16:creationId xmlns:a16="http://schemas.microsoft.com/office/drawing/2014/main" id="{BC66454E-13D2-3763-E5A9-FF0E3F50253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6" name="Freeform 385">
              <a:extLst>
                <a:ext uri="{FF2B5EF4-FFF2-40B4-BE49-F238E27FC236}">
                  <a16:creationId xmlns:a16="http://schemas.microsoft.com/office/drawing/2014/main" id="{01B23341-722F-5E52-5D6A-D4ADB8A5C6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7" name="Freeform 386">
              <a:extLst>
                <a:ext uri="{FF2B5EF4-FFF2-40B4-BE49-F238E27FC236}">
                  <a16:creationId xmlns:a16="http://schemas.microsoft.com/office/drawing/2014/main" id="{3A099B1D-1551-63FF-7149-6FCCF536966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pic>
        <p:nvPicPr>
          <p:cNvPr id="28" name="Billede 27">
            <a:extLst>
              <a:ext uri="{FF2B5EF4-FFF2-40B4-BE49-F238E27FC236}">
                <a16:creationId xmlns:a16="http://schemas.microsoft.com/office/drawing/2014/main" id="{B330C6B5-2C12-E93B-A0FA-9E667390BE4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664" y="9583813"/>
            <a:ext cx="4197105" cy="51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8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990033"/>
          </a:solidFill>
          <a:latin typeface="midtsans" panose="02000503040000020004" pitchFamily="50" charset="0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9842" y="3281011"/>
            <a:ext cx="9087426" cy="211321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en-US" sz="6077" b="1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6077" b="1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6077" b="1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en-US" sz="6077" b="1" dirty="0">
              <a:latin typeface="midtsans" panose="02000503040000020004" pitchFamily="50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3637891" y="5808104"/>
            <a:ext cx="6429376" cy="1629926"/>
          </a:xfrm>
        </p:spPr>
        <p:txBody>
          <a:bodyPr vert="horz" lIns="77153" tIns="38576" rIns="77153" bIns="38576" rtlCol="0" anchor="t">
            <a:noAutofit/>
          </a:bodyPr>
          <a:lstStyle/>
          <a:p>
            <a:pPr algn="r"/>
            <a:r>
              <a:rPr lang="da-DK" sz="3200" dirty="0">
                <a:solidFill>
                  <a:srgbClr val="3F2805"/>
                </a:solidFill>
                <a:latin typeface="midtsans" panose="02000503040000020004" pitchFamily="50" charset="0"/>
                <a:ea typeface="Verdana"/>
                <a:cs typeface="+mn-lt"/>
              </a:rPr>
              <a:t>Hvad lærte vi, da vi implementerede nye teknologier på bosteder?</a:t>
            </a:r>
            <a:endParaRPr lang="da-DK" sz="3200" dirty="0">
              <a:latin typeface="midtsans" panose="02000503040000020004" pitchFamily="50" charset="0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24942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607823-CCDC-094A-AEFA-8224550A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" y="3075979"/>
            <a:ext cx="8872538" cy="1908981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4000"/>
              </a:spcAft>
            </a:pPr>
            <a:r>
              <a:rPr lang="da-DK" sz="4800" b="0" dirty="0"/>
              <a:t>Og det vigtigste er ikke teknologien.</a:t>
            </a:r>
            <a:endParaRPr lang="da-DK" sz="4800" b="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B087DCA-5168-455F-DB01-8AA520659F5C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083983EC-9A61-BAFE-6701-F2DCF53A9585}"/>
              </a:ext>
            </a:extLst>
          </p:cNvPr>
          <p:cNvSpPr txBox="1"/>
          <p:nvPr/>
        </p:nvSpPr>
        <p:spPr>
          <a:xfrm>
            <a:off x="707231" y="5302040"/>
            <a:ext cx="885174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/>
            </a:lvl1pPr>
          </a:lstStyle>
          <a:p>
            <a:pPr defTabSz="1028700">
              <a:spcBef>
                <a:spcPct val="0"/>
              </a:spcBef>
              <a:spcAft>
                <a:spcPts val="24000"/>
              </a:spcAft>
            </a:pPr>
            <a:r>
              <a:rPr lang="da-DK" sz="4800" dirty="0">
                <a:solidFill>
                  <a:srgbClr val="990033"/>
                </a:solidFill>
                <a:latin typeface="midtsans" panose="02000503040000020004" pitchFamily="50" charset="0"/>
                <a:ea typeface="+mj-ea"/>
                <a:cs typeface="+mj-cs"/>
              </a:rPr>
              <a:t>Men hvordan vi samarbejder om at gøre den relevant i praksis.</a:t>
            </a:r>
          </a:p>
        </p:txBody>
      </p:sp>
    </p:spTree>
    <p:extLst>
      <p:ext uri="{BB962C8B-B14F-4D97-AF65-F5344CB8AC3E}">
        <p14:creationId xmlns:p14="http://schemas.microsoft.com/office/powerpoint/2010/main" val="3916523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8F9C7C-DB92-C4E6-5D7B-F1E00C94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874" y="2059642"/>
            <a:ext cx="8872538" cy="4279106"/>
          </a:xfrm>
        </p:spPr>
        <p:txBody>
          <a:bodyPr/>
          <a:lstStyle/>
          <a:p>
            <a:r>
              <a:rPr lang="da-DK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Nysgerrig på at høre mere?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619BB39-BCDF-3187-4275-E3A4A5505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874" y="6339535"/>
            <a:ext cx="8872538" cy="1755778"/>
          </a:xfrm>
        </p:spPr>
        <p:txBody>
          <a:bodyPr anchor="b">
            <a:normAutofit/>
          </a:bodyPr>
          <a:lstStyle/>
          <a:p>
            <a:r>
              <a:rPr lang="da-DK" sz="3600" dirty="0">
                <a:solidFill>
                  <a:srgbClr val="3F2805"/>
                </a:solidFill>
                <a:latin typeface="midtsans" panose="02000503040000020004" pitchFamily="50" charset="0"/>
              </a:rPr>
              <a:t>Kontakt os på:</a:t>
            </a:r>
            <a:br>
              <a:rPr lang="da-DK" sz="3600" dirty="0">
                <a:solidFill>
                  <a:srgbClr val="3F2805"/>
                </a:solidFill>
                <a:latin typeface="midtsans" panose="02000503040000020004" pitchFamily="50" charset="0"/>
              </a:rPr>
            </a:br>
            <a:br>
              <a:rPr lang="da-DK" sz="3600" dirty="0">
                <a:solidFill>
                  <a:srgbClr val="3F2805"/>
                </a:solidFill>
                <a:latin typeface="midtsans" panose="02000503040000020004" pitchFamily="50" charset="0"/>
              </a:rPr>
            </a:br>
            <a:r>
              <a:rPr lang="da-DK" sz="2800" dirty="0">
                <a:solidFill>
                  <a:srgbClr val="3F2805"/>
                </a:solidFill>
                <a:latin typeface="midtsans" panose="02000503040000020004" pitchFamily="50" charset="0"/>
              </a:rPr>
              <a:t>soc.velfaerdsteknologi.og.digitalisering@rm.dk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A4B47F6-4C5E-E3D7-5923-A81869FE024A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467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A18CB256-2181-69BC-C812-F207E9B59EE9}"/>
              </a:ext>
            </a:extLst>
          </p:cNvPr>
          <p:cNvGrpSpPr/>
          <p:nvPr/>
        </p:nvGrpSpPr>
        <p:grpSpPr>
          <a:xfrm>
            <a:off x="-240811" y="2620023"/>
            <a:ext cx="3991304" cy="2844947"/>
            <a:chOff x="-240811" y="1760781"/>
            <a:chExt cx="3991304" cy="2844947"/>
          </a:xfrm>
        </p:grpSpPr>
        <p:sp>
          <p:nvSpPr>
            <p:cNvPr id="7" name="Kombinationstegning: figur 6">
              <a:extLst>
                <a:ext uri="{FF2B5EF4-FFF2-40B4-BE49-F238E27FC236}">
                  <a16:creationId xmlns:a16="http://schemas.microsoft.com/office/drawing/2014/main" id="{45FAB8D3-1B80-EDC0-8E88-B48B0FE61BEE}"/>
                </a:ext>
              </a:extLst>
            </p:cNvPr>
            <p:cNvSpPr>
              <a:spLocks/>
            </p:cNvSpPr>
            <p:nvPr/>
          </p:nvSpPr>
          <p:spPr>
            <a:xfrm>
              <a:off x="-240811" y="1760781"/>
              <a:ext cx="3697178" cy="2844947"/>
            </a:xfrm>
            <a:custGeom>
              <a:avLst/>
              <a:gdLst>
                <a:gd name="connsiteX0" fmla="*/ 0 w 5394960"/>
                <a:gd name="connsiteY0" fmla="*/ 1941576 h 4151376"/>
                <a:gd name="connsiteX1" fmla="*/ 1243584 w 5394960"/>
                <a:gd name="connsiteY1" fmla="*/ 1941576 h 4151376"/>
                <a:gd name="connsiteX2" fmla="*/ 1243584 w 5394960"/>
                <a:gd name="connsiteY2" fmla="*/ 1993392 h 4151376"/>
                <a:gd name="connsiteX3" fmla="*/ 0 w 5394960"/>
                <a:gd name="connsiteY3" fmla="*/ 1993392 h 4151376"/>
                <a:gd name="connsiteX4" fmla="*/ 0 w 5394960"/>
                <a:gd name="connsiteY4" fmla="*/ 1560576 h 4151376"/>
                <a:gd name="connsiteX5" fmla="*/ 1243584 w 5394960"/>
                <a:gd name="connsiteY5" fmla="*/ 1560576 h 4151376"/>
                <a:gd name="connsiteX6" fmla="*/ 1243584 w 5394960"/>
                <a:gd name="connsiteY6" fmla="*/ 1612392 h 4151376"/>
                <a:gd name="connsiteX7" fmla="*/ 0 w 5394960"/>
                <a:gd name="connsiteY7" fmla="*/ 1612392 h 4151376"/>
                <a:gd name="connsiteX8" fmla="*/ 0 w 5394960"/>
                <a:gd name="connsiteY8" fmla="*/ 1179576 h 4151376"/>
                <a:gd name="connsiteX9" fmla="*/ 1243584 w 5394960"/>
                <a:gd name="connsiteY9" fmla="*/ 1179576 h 4151376"/>
                <a:gd name="connsiteX10" fmla="*/ 1243584 w 5394960"/>
                <a:gd name="connsiteY10" fmla="*/ 1231392 h 4151376"/>
                <a:gd name="connsiteX11" fmla="*/ 0 w 5394960"/>
                <a:gd name="connsiteY11" fmla="*/ 1231392 h 4151376"/>
                <a:gd name="connsiteX12" fmla="*/ 1243584 w 5394960"/>
                <a:gd name="connsiteY12" fmla="*/ 0 h 4151376"/>
                <a:gd name="connsiteX13" fmla="*/ 5394960 w 5394960"/>
                <a:gd name="connsiteY13" fmla="*/ 0 h 4151376"/>
                <a:gd name="connsiteX14" fmla="*/ 5394960 w 5394960"/>
                <a:gd name="connsiteY14" fmla="*/ 4151376 h 4151376"/>
                <a:gd name="connsiteX15" fmla="*/ 1243584 w 5394960"/>
                <a:gd name="connsiteY15" fmla="*/ 4151376 h 4151376"/>
                <a:gd name="connsiteX16" fmla="*/ 1243584 w 5394960"/>
                <a:gd name="connsiteY16" fmla="*/ 1993392 h 4151376"/>
                <a:gd name="connsiteX17" fmla="*/ 3035808 w 5394960"/>
                <a:gd name="connsiteY17" fmla="*/ 1993392 h 4151376"/>
                <a:gd name="connsiteX18" fmla="*/ 3035808 w 5394960"/>
                <a:gd name="connsiteY18" fmla="*/ 1941576 h 4151376"/>
                <a:gd name="connsiteX19" fmla="*/ 1243584 w 5394960"/>
                <a:gd name="connsiteY19" fmla="*/ 1941576 h 4151376"/>
                <a:gd name="connsiteX20" fmla="*/ 1243584 w 5394960"/>
                <a:gd name="connsiteY20" fmla="*/ 1612392 h 4151376"/>
                <a:gd name="connsiteX21" fmla="*/ 3035808 w 5394960"/>
                <a:gd name="connsiteY21" fmla="*/ 1612392 h 4151376"/>
                <a:gd name="connsiteX22" fmla="*/ 3035808 w 5394960"/>
                <a:gd name="connsiteY22" fmla="*/ 1560576 h 4151376"/>
                <a:gd name="connsiteX23" fmla="*/ 1243584 w 5394960"/>
                <a:gd name="connsiteY23" fmla="*/ 1560576 h 4151376"/>
                <a:gd name="connsiteX24" fmla="*/ 1243584 w 5394960"/>
                <a:gd name="connsiteY24" fmla="*/ 1231392 h 4151376"/>
                <a:gd name="connsiteX25" fmla="*/ 3035808 w 5394960"/>
                <a:gd name="connsiteY25" fmla="*/ 1231392 h 4151376"/>
                <a:gd name="connsiteX26" fmla="*/ 3035808 w 5394960"/>
                <a:gd name="connsiteY26" fmla="*/ 1179576 h 4151376"/>
                <a:gd name="connsiteX27" fmla="*/ 1243584 w 5394960"/>
                <a:gd name="connsiteY27" fmla="*/ 1179576 h 415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394960" h="4151376">
                  <a:moveTo>
                    <a:pt x="0" y="1941576"/>
                  </a:moveTo>
                  <a:lnTo>
                    <a:pt x="1243584" y="1941576"/>
                  </a:lnTo>
                  <a:lnTo>
                    <a:pt x="1243584" y="1993392"/>
                  </a:lnTo>
                  <a:lnTo>
                    <a:pt x="0" y="1993392"/>
                  </a:lnTo>
                  <a:close/>
                  <a:moveTo>
                    <a:pt x="0" y="1560576"/>
                  </a:moveTo>
                  <a:lnTo>
                    <a:pt x="1243584" y="1560576"/>
                  </a:lnTo>
                  <a:lnTo>
                    <a:pt x="1243584" y="1612392"/>
                  </a:lnTo>
                  <a:lnTo>
                    <a:pt x="0" y="1612392"/>
                  </a:lnTo>
                  <a:close/>
                  <a:moveTo>
                    <a:pt x="0" y="1179576"/>
                  </a:moveTo>
                  <a:lnTo>
                    <a:pt x="1243584" y="1179576"/>
                  </a:lnTo>
                  <a:lnTo>
                    <a:pt x="1243584" y="1231392"/>
                  </a:lnTo>
                  <a:lnTo>
                    <a:pt x="0" y="1231392"/>
                  </a:lnTo>
                  <a:close/>
                  <a:moveTo>
                    <a:pt x="1243584" y="0"/>
                  </a:moveTo>
                  <a:lnTo>
                    <a:pt x="5394960" y="0"/>
                  </a:lnTo>
                  <a:lnTo>
                    <a:pt x="5394960" y="4151376"/>
                  </a:lnTo>
                  <a:lnTo>
                    <a:pt x="1243584" y="4151376"/>
                  </a:lnTo>
                  <a:lnTo>
                    <a:pt x="1243584" y="1993392"/>
                  </a:lnTo>
                  <a:lnTo>
                    <a:pt x="3035808" y="1993392"/>
                  </a:lnTo>
                  <a:lnTo>
                    <a:pt x="3035808" y="1941576"/>
                  </a:lnTo>
                  <a:lnTo>
                    <a:pt x="1243584" y="1941576"/>
                  </a:lnTo>
                  <a:lnTo>
                    <a:pt x="1243584" y="1612392"/>
                  </a:lnTo>
                  <a:lnTo>
                    <a:pt x="3035808" y="1612392"/>
                  </a:lnTo>
                  <a:lnTo>
                    <a:pt x="3035808" y="1560576"/>
                  </a:lnTo>
                  <a:lnTo>
                    <a:pt x="1243584" y="1560576"/>
                  </a:lnTo>
                  <a:lnTo>
                    <a:pt x="1243584" y="1231392"/>
                  </a:lnTo>
                  <a:lnTo>
                    <a:pt x="3035808" y="1231392"/>
                  </a:lnTo>
                  <a:lnTo>
                    <a:pt x="3035808" y="1179576"/>
                  </a:lnTo>
                  <a:lnTo>
                    <a:pt x="1243584" y="1179576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77153" tIns="38576" rIns="77153" bIns="38576" rtlCol="0" anchor="ctr">
              <a:noAutofit/>
            </a:bodyPr>
            <a:lstStyle/>
            <a:p>
              <a:endParaRPr lang="da-DK" sz="1519"/>
            </a:p>
          </p:txBody>
        </p:sp>
        <p:sp>
          <p:nvSpPr>
            <p:cNvPr id="8" name="Tekstfelt 7">
              <a:extLst>
                <a:ext uri="{FF2B5EF4-FFF2-40B4-BE49-F238E27FC236}">
                  <a16:creationId xmlns:a16="http://schemas.microsoft.com/office/drawing/2014/main" id="{5EE40DB4-7889-00E3-D03D-ACD430B3FDC2}"/>
                </a:ext>
              </a:extLst>
            </p:cNvPr>
            <p:cNvSpPr txBox="1">
              <a:spLocks/>
            </p:cNvSpPr>
            <p:nvPr/>
          </p:nvSpPr>
          <p:spPr>
            <a:xfrm>
              <a:off x="728025" y="1760781"/>
              <a:ext cx="30224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800" b="1" dirty="0">
                  <a:solidFill>
                    <a:schemeClr val="bg1"/>
                  </a:solidFill>
                  <a:latin typeface="midtsans" panose="02000503040000020004" pitchFamily="50" charset="0"/>
                </a:rPr>
                <a:t>Formål</a:t>
              </a:r>
            </a:p>
          </p:txBody>
        </p:sp>
      </p:grpSp>
      <p:sp>
        <p:nvSpPr>
          <p:cNvPr id="6" name="Tekstfelt 5">
            <a:extLst>
              <a:ext uri="{FF2B5EF4-FFF2-40B4-BE49-F238E27FC236}">
                <a16:creationId xmlns:a16="http://schemas.microsoft.com/office/drawing/2014/main" id="{C5F3E160-7515-67DB-3C35-419C2CA628AF}"/>
              </a:ext>
            </a:extLst>
          </p:cNvPr>
          <p:cNvSpPr txBox="1"/>
          <p:nvPr/>
        </p:nvSpPr>
        <p:spPr>
          <a:xfrm>
            <a:off x="3644899" y="2587259"/>
            <a:ext cx="5919327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2400"/>
              </a:spcBef>
            </a:pPr>
            <a:r>
              <a:rPr lang="da-DK" sz="4800" dirty="0">
                <a:solidFill>
                  <a:srgbClr val="3F2805"/>
                </a:solidFill>
                <a:latin typeface="midtsans" panose="02000503040000020004" pitchFamily="50" charset="0"/>
              </a:rPr>
              <a:t>Bedre søvnkvalitet</a:t>
            </a:r>
          </a:p>
          <a:p>
            <a:pPr algn="r">
              <a:spcBef>
                <a:spcPts val="2400"/>
              </a:spcBef>
            </a:pPr>
            <a:endParaRPr lang="da-DK" sz="4800" dirty="0">
              <a:solidFill>
                <a:srgbClr val="3F2805"/>
              </a:solidFill>
              <a:latin typeface="midtsans" panose="02000503040000020004" pitchFamily="50" charset="0"/>
            </a:endParaRPr>
          </a:p>
          <a:p>
            <a:pPr algn="r">
              <a:spcBef>
                <a:spcPts val="2400"/>
              </a:spcBef>
            </a:pPr>
            <a:r>
              <a:rPr lang="da-DK" sz="4800" dirty="0">
                <a:solidFill>
                  <a:srgbClr val="3F2805"/>
                </a:solidFill>
                <a:latin typeface="midtsans" panose="02000503040000020004" pitchFamily="50" charset="0"/>
              </a:rPr>
              <a:t>Øget trivsel</a:t>
            </a:r>
          </a:p>
          <a:p>
            <a:pPr algn="r">
              <a:spcBef>
                <a:spcPts val="2400"/>
              </a:spcBef>
            </a:pPr>
            <a:endParaRPr lang="da-DK" sz="4800" dirty="0">
              <a:solidFill>
                <a:srgbClr val="3F2805"/>
              </a:solidFill>
              <a:latin typeface="midtsans" panose="02000503040000020004" pitchFamily="50" charset="0"/>
            </a:endParaRPr>
          </a:p>
          <a:p>
            <a:pPr algn="r">
              <a:spcBef>
                <a:spcPts val="2400"/>
              </a:spcBef>
            </a:pPr>
            <a:r>
              <a:rPr lang="da-DK" sz="4800" dirty="0">
                <a:solidFill>
                  <a:srgbClr val="3F2805"/>
                </a:solidFill>
                <a:latin typeface="midtsans" panose="02000503040000020004" pitchFamily="50" charset="0"/>
              </a:rPr>
              <a:t>Læring og skalering i organisationen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5A95218E-AE76-BFE3-8D64-8E54738AF8D9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489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2E4DC3A-ED4F-73D6-D0A0-5035EFD9EAF5}"/>
              </a:ext>
            </a:extLst>
          </p:cNvPr>
          <p:cNvCxnSpPr>
            <a:cxnSpLocks/>
          </p:cNvCxnSpPr>
          <p:nvPr/>
        </p:nvCxnSpPr>
        <p:spPr>
          <a:xfrm flipV="1">
            <a:off x="7364563" y="6692394"/>
            <a:ext cx="2922444" cy="9743"/>
          </a:xfrm>
          <a:prstGeom prst="straightConnector1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091721B-ED98-9A6D-49A2-A74E5A5D3CA2}"/>
              </a:ext>
            </a:extLst>
          </p:cNvPr>
          <p:cNvCxnSpPr/>
          <p:nvPr/>
        </p:nvCxnSpPr>
        <p:spPr>
          <a:xfrm flipV="1">
            <a:off x="1889558" y="5630577"/>
            <a:ext cx="6507308" cy="38967"/>
          </a:xfrm>
          <a:prstGeom prst="straightConnector1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878FFC9-1D78-5A61-8DD3-246A48171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4" y="1442759"/>
            <a:ext cx="8872538" cy="28532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6000" b="1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Projekt</a:t>
            </a:r>
            <a:r>
              <a:rPr lang="en-US" sz="6000" b="1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- og </a:t>
            </a:r>
            <a:r>
              <a:rPr lang="en-US" sz="6000" b="1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evalueringsplan</a:t>
            </a:r>
            <a:endParaRPr lang="en-US" sz="6000" b="1" dirty="0">
              <a:latin typeface="midtsans" panose="02000503040000020004" pitchFamily="50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1DAB1C3-049F-E7CE-81CA-76C24A07867D}"/>
              </a:ext>
            </a:extLst>
          </p:cNvPr>
          <p:cNvSpPr/>
          <p:nvPr/>
        </p:nvSpPr>
        <p:spPr>
          <a:xfrm>
            <a:off x="1605402" y="5318853"/>
            <a:ext cx="565005" cy="565005"/>
          </a:xfrm>
          <a:prstGeom prst="ellipse">
            <a:avLst/>
          </a:prstGeom>
          <a:solidFill>
            <a:srgbClr val="990033"/>
          </a:solidFill>
          <a:ln>
            <a:solidFill>
              <a:srgbClr val="99003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80" b="1">
                <a:latin typeface="Verdana"/>
                <a:ea typeface="Verdana"/>
              </a:rPr>
              <a:t>14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3ECD22A-62F1-115A-C99C-154FB6315976}"/>
              </a:ext>
            </a:extLst>
          </p:cNvPr>
          <p:cNvSpPr/>
          <p:nvPr/>
        </p:nvSpPr>
        <p:spPr>
          <a:xfrm>
            <a:off x="3775802" y="5318853"/>
            <a:ext cx="565005" cy="565005"/>
          </a:xfrm>
          <a:prstGeom prst="ellipse">
            <a:avLst/>
          </a:prstGeom>
          <a:solidFill>
            <a:srgbClr val="990033"/>
          </a:solidFill>
          <a:ln>
            <a:solidFill>
              <a:srgbClr val="99003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53" tIns="38576" rIns="77153" bIns="38576" rtlCol="0" anchor="ctr"/>
          <a:lstStyle/>
          <a:p>
            <a:pPr algn="ctr"/>
            <a:r>
              <a:rPr lang="en-US" sz="1180" b="1">
                <a:latin typeface="Verdana"/>
                <a:ea typeface="Verdana"/>
              </a:rPr>
              <a:t>24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C120A3-76E8-7DEE-67D7-A9B6EF4B005B}"/>
              </a:ext>
            </a:extLst>
          </p:cNvPr>
          <p:cNvSpPr/>
          <p:nvPr/>
        </p:nvSpPr>
        <p:spPr>
          <a:xfrm>
            <a:off x="5946203" y="5318851"/>
            <a:ext cx="565005" cy="565005"/>
          </a:xfrm>
          <a:prstGeom prst="ellipse">
            <a:avLst/>
          </a:prstGeom>
          <a:solidFill>
            <a:srgbClr val="990033"/>
          </a:solidFill>
          <a:ln>
            <a:solidFill>
              <a:srgbClr val="99003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53" tIns="38576" rIns="77153" bIns="38576" rtlCol="0" anchor="ctr"/>
          <a:lstStyle/>
          <a:p>
            <a:pPr algn="ctr"/>
            <a:r>
              <a:rPr lang="en-US" sz="1180" b="1">
                <a:latin typeface="Verdana"/>
                <a:ea typeface="Verdana"/>
              </a:rPr>
              <a:t>5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6F27DF4-FF5F-7480-BC14-FFBDC76DA70B}"/>
              </a:ext>
            </a:extLst>
          </p:cNvPr>
          <p:cNvSpPr/>
          <p:nvPr/>
        </p:nvSpPr>
        <p:spPr>
          <a:xfrm>
            <a:off x="8116604" y="5318849"/>
            <a:ext cx="565005" cy="565005"/>
          </a:xfrm>
          <a:prstGeom prst="ellipse">
            <a:avLst/>
          </a:prstGeom>
          <a:solidFill>
            <a:srgbClr val="990033"/>
          </a:solidFill>
          <a:ln>
            <a:solidFill>
              <a:srgbClr val="99003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Verdana"/>
              <a:ea typeface="Verdan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B8F765-ED21-758F-DF56-6812E9BBAAA1}"/>
              </a:ext>
            </a:extLst>
          </p:cNvPr>
          <p:cNvSpPr/>
          <p:nvPr/>
        </p:nvSpPr>
        <p:spPr>
          <a:xfrm>
            <a:off x="7082060" y="6370929"/>
            <a:ext cx="565005" cy="565005"/>
          </a:xfrm>
          <a:prstGeom prst="ellipse">
            <a:avLst/>
          </a:prstGeom>
          <a:solidFill>
            <a:srgbClr val="990033"/>
          </a:solidFill>
          <a:ln>
            <a:solidFill>
              <a:srgbClr val="99003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Verdana"/>
              <a:ea typeface="Verdan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67BC65-912E-5244-E517-B2EAA3A45C1E}"/>
              </a:ext>
            </a:extLst>
          </p:cNvPr>
          <p:cNvSpPr txBox="1"/>
          <p:nvPr/>
        </p:nvSpPr>
        <p:spPr>
          <a:xfrm>
            <a:off x="1151444" y="4866842"/>
            <a:ext cx="1467066" cy="285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7153" tIns="38576" rIns="77153" bIns="385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350" b="1">
                <a:solidFill>
                  <a:srgbClr val="3F2805"/>
                </a:solidFill>
                <a:latin typeface="Verdana"/>
                <a:ea typeface="Verdana"/>
              </a:rPr>
              <a:t>Introduktion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FCDE13-7F28-4F86-157F-CB7D6019250E}"/>
              </a:ext>
            </a:extLst>
          </p:cNvPr>
          <p:cNvSpPr txBox="1"/>
          <p:nvPr/>
        </p:nvSpPr>
        <p:spPr>
          <a:xfrm>
            <a:off x="3165986" y="4831773"/>
            <a:ext cx="1782689" cy="285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7153" tIns="38576" rIns="77153" bIns="385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350" b="1">
                <a:solidFill>
                  <a:srgbClr val="3F2805"/>
                </a:solidFill>
                <a:latin typeface="Verdana"/>
                <a:ea typeface="Verdana"/>
              </a:rPr>
              <a:t>Tjek-ind møder</a:t>
            </a:r>
            <a:endParaRPr lang="da-DK" sz="1350">
              <a:solidFill>
                <a:srgbClr val="3F2805"/>
              </a:solidFill>
              <a:latin typeface="Verdana"/>
              <a:ea typeface="Verdan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40F4F-AEC4-BDAA-4B38-2D5E600DC83D}"/>
              </a:ext>
            </a:extLst>
          </p:cNvPr>
          <p:cNvSpPr txBox="1"/>
          <p:nvPr/>
        </p:nvSpPr>
        <p:spPr>
          <a:xfrm>
            <a:off x="5338335" y="4831774"/>
            <a:ext cx="1782689" cy="285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7153" tIns="38576" rIns="77153" bIns="385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350" b="1">
                <a:solidFill>
                  <a:srgbClr val="3F2805"/>
                </a:solidFill>
                <a:latin typeface="Verdana"/>
                <a:ea typeface="Verdana"/>
              </a:rPr>
              <a:t>Interviews</a:t>
            </a:r>
            <a:endParaRPr lang="en-US" sz="1350">
              <a:solidFill>
                <a:srgbClr val="3F2805"/>
              </a:solidFill>
              <a:latin typeface="Verdana"/>
              <a:ea typeface="Verdan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FD5054-BCD7-8DE9-0441-F97BD490B1A5}"/>
              </a:ext>
            </a:extLst>
          </p:cNvPr>
          <p:cNvSpPr txBox="1"/>
          <p:nvPr/>
        </p:nvSpPr>
        <p:spPr>
          <a:xfrm>
            <a:off x="7510685" y="4831774"/>
            <a:ext cx="1782689" cy="285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7153" tIns="38576" rIns="77153" bIns="385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350" b="1">
                <a:solidFill>
                  <a:srgbClr val="3F2805"/>
                </a:solidFill>
                <a:latin typeface="Verdana"/>
                <a:ea typeface="Verdana"/>
              </a:rPr>
              <a:t>Kodning</a:t>
            </a:r>
            <a:endParaRPr lang="da-DK" sz="1350">
              <a:solidFill>
                <a:srgbClr val="3F2805"/>
              </a:solidFill>
              <a:latin typeface="Verdana"/>
              <a:ea typeface="Verdan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1B81AE-A3C8-1506-C247-C6D5EACB6ADD}"/>
              </a:ext>
            </a:extLst>
          </p:cNvPr>
          <p:cNvSpPr txBox="1"/>
          <p:nvPr/>
        </p:nvSpPr>
        <p:spPr>
          <a:xfrm>
            <a:off x="5901387" y="7099590"/>
            <a:ext cx="2926338" cy="285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7153" tIns="38576" rIns="77153" bIns="385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350" b="1">
                <a:solidFill>
                  <a:srgbClr val="3F2805"/>
                </a:solidFill>
                <a:latin typeface="Verdana"/>
                <a:ea typeface="Verdana"/>
              </a:rPr>
              <a:t>Spørgeskemaundersøgelse</a:t>
            </a:r>
            <a:endParaRPr lang="da-DK" sz="1350">
              <a:solidFill>
                <a:srgbClr val="3F2805"/>
              </a:solidFill>
              <a:latin typeface="Verdana"/>
              <a:ea typeface="Verdana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52F4B7C-417B-4050-7BF4-6B150D9172FE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6295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607823-CCDC-094A-AEFA-8224550A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" y="4149327"/>
            <a:ext cx="8872538" cy="198834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r"/>
            <a:r>
              <a:rPr lang="da-DK" dirty="0"/>
              <a:t>Hvad fungerede?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3FFD3F2-0CA4-969E-D204-4B1CF86DB32E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905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EA4F2-3D78-33A9-2194-49DE98D7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231" y="2551908"/>
            <a:ext cx="8872538" cy="567792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a-DK" sz="4800" dirty="0">
                <a:latin typeface="midtsans" panose="02000503040000020004" pitchFamily="50" charset="0"/>
              </a:rPr>
              <a:t>✅ Praktisk og nær formidling</a:t>
            </a:r>
            <a:br>
              <a:rPr lang="da-DK" sz="4800" dirty="0">
                <a:latin typeface="midtsans" panose="02000503040000020004" pitchFamily="50" charset="0"/>
              </a:rPr>
            </a:br>
            <a:r>
              <a:rPr lang="da-DK" sz="4800" dirty="0">
                <a:latin typeface="midtsans" panose="02000503040000020004" pitchFamily="50" charset="0"/>
              </a:rPr>
              <a:t>✅ </a:t>
            </a:r>
            <a:r>
              <a:rPr lang="da-DK" sz="4800" dirty="0" err="1">
                <a:latin typeface="midtsans" panose="02000503040000020004" pitchFamily="50" charset="0"/>
              </a:rPr>
              <a:t>Hands-on</a:t>
            </a:r>
            <a:r>
              <a:rPr lang="da-DK" sz="4800" dirty="0">
                <a:latin typeface="midtsans" panose="02000503040000020004" pitchFamily="50" charset="0"/>
              </a:rPr>
              <a:t> introduktion</a:t>
            </a:r>
            <a:br>
              <a:rPr lang="da-DK" sz="4800" dirty="0">
                <a:latin typeface="midtsans" panose="02000503040000020004" pitchFamily="50" charset="0"/>
              </a:rPr>
            </a:br>
            <a:r>
              <a:rPr lang="da-DK" sz="4800" dirty="0">
                <a:latin typeface="midtsans" panose="02000503040000020004" pitchFamily="50" charset="0"/>
              </a:rPr>
              <a:t>✅ Engagerede tovholdere</a:t>
            </a:r>
            <a:br>
              <a:rPr lang="da-DK" sz="4800" dirty="0">
                <a:latin typeface="midtsans" panose="02000503040000020004" pitchFamily="50" charset="0"/>
              </a:rPr>
            </a:br>
            <a:r>
              <a:rPr lang="da-DK" sz="4800" dirty="0">
                <a:latin typeface="midtsans" panose="02000503040000020004" pitchFamily="50" charset="0"/>
              </a:rPr>
              <a:t>✅ Involverende ledelse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1071217B-7815-D608-F531-1655B2540A1C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60303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607823-CCDC-094A-AEFA-8224550A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" y="4149327"/>
            <a:ext cx="8872538" cy="1988345"/>
          </a:xfrm>
        </p:spPr>
        <p:txBody>
          <a:bodyPr/>
          <a:lstStyle/>
          <a:p>
            <a:pPr algn="r"/>
            <a:r>
              <a:rPr lang="da-DK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Hvad kunne være svært?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B087DCA-5168-455F-DB01-8AA520659F5C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5646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EA4F2-3D78-33A9-2194-49DE98D7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231" y="2551908"/>
            <a:ext cx="8872538" cy="567792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a-DK" sz="4400" dirty="0">
                <a:latin typeface="midtsans" panose="02000503040000020004" pitchFamily="50" charset="0"/>
              </a:rPr>
              <a:t>❌ Travlhed og mangel på tid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4400" dirty="0">
                <a:latin typeface="midtsans" panose="02000503040000020004" pitchFamily="50" charset="0"/>
              </a:rPr>
              <a:t>❌ Uklar rollefordeling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a-DK" sz="4400" dirty="0">
                <a:latin typeface="midtsans" panose="02000503040000020004" pitchFamily="50" charset="0"/>
              </a:rPr>
              <a:t>❌ Videreformidling til kollegaer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a-DK" sz="4400" dirty="0">
                <a:latin typeface="midtsans" panose="02000503040000020004" pitchFamily="50" charset="0"/>
              </a:rPr>
              <a:t>	og borgere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4400" dirty="0">
                <a:latin typeface="midtsans" panose="02000503040000020004" pitchFamily="50" charset="0"/>
              </a:rPr>
              <a:t>❌ Dokumentation af tiltag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1071217B-7815-D608-F531-1655B2540A1C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32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607823-CCDC-094A-AEFA-8224550A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" y="4149327"/>
            <a:ext cx="8872538" cy="1988345"/>
          </a:xfrm>
        </p:spPr>
        <p:txBody>
          <a:bodyPr/>
          <a:lstStyle/>
          <a:p>
            <a:pPr algn="r"/>
            <a:r>
              <a:rPr lang="da-DK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Og h</a:t>
            </a:r>
            <a:r>
              <a:rPr lang="da-DK" sz="6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vad tager vi så med os videre?</a:t>
            </a:r>
            <a:endParaRPr lang="da-DK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B087DCA-5168-455F-DB01-8AA520659F5C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015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C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EA4F2-3D78-33A9-2194-49DE98D7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1" y="2728127"/>
            <a:ext cx="9791699" cy="4830746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da-DK" sz="4000" dirty="0">
                <a:latin typeface="midtsans" panose="02000503040000020004" pitchFamily="50" charset="0"/>
              </a:rPr>
              <a:t>📆 Planlæg fleksibelt</a:t>
            </a:r>
            <a:br>
              <a:rPr lang="da-DK" sz="4000" dirty="0">
                <a:latin typeface="midtsans" panose="02000503040000020004" pitchFamily="50" charset="0"/>
              </a:rPr>
            </a:br>
            <a:r>
              <a:rPr lang="da-DK" sz="4000" dirty="0">
                <a:latin typeface="midtsans" panose="02000503040000020004" pitchFamily="50" charset="0"/>
              </a:rPr>
              <a:t>📄  Dokumentér enkelt og meningsfuldt</a:t>
            </a:r>
            <a:br>
              <a:rPr lang="da-DK" sz="4000" dirty="0">
                <a:latin typeface="midtsans" panose="02000503040000020004" pitchFamily="50" charset="0"/>
              </a:rPr>
            </a:br>
            <a:r>
              <a:rPr lang="da-DK" sz="4000" dirty="0">
                <a:latin typeface="midtsans" panose="02000503040000020004" pitchFamily="50" charset="0"/>
              </a:rPr>
              <a:t>📣 Tænk formidling som </a:t>
            </a:r>
            <a:r>
              <a:rPr lang="da-DK" sz="4000" dirty="0" err="1">
                <a:latin typeface="midtsans" panose="02000503040000020004" pitchFamily="50" charset="0"/>
              </a:rPr>
              <a:t>kulturarbejde</a:t>
            </a:r>
            <a:br>
              <a:rPr lang="da-DK" sz="4000" dirty="0">
                <a:latin typeface="midtsans" panose="02000503040000020004" pitchFamily="50" charset="0"/>
              </a:rPr>
            </a:br>
            <a:r>
              <a:rPr lang="da-DK" sz="4000" dirty="0">
                <a:latin typeface="midtsans" panose="02000503040000020004" pitchFamily="50" charset="0"/>
              </a:rPr>
              <a:t>🧑‍🤝‍🧑 Skab fælles læring på tværs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DD94181-3FEB-A634-B312-220987821FD5}"/>
              </a:ext>
            </a:extLst>
          </p:cNvPr>
          <p:cNvSpPr txBox="1">
            <a:spLocks/>
          </p:cNvSpPr>
          <p:nvPr/>
        </p:nvSpPr>
        <p:spPr>
          <a:xfrm>
            <a:off x="707231" y="136446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287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990033"/>
                </a:solidFill>
                <a:latin typeface="midtsans" panose="02000503040000020004" pitchFamily="50" charset="0"/>
                <a:ea typeface="+mj-ea"/>
                <a:cs typeface="+mj-cs"/>
              </a:defRPr>
            </a:lvl1pPr>
          </a:lstStyle>
          <a:p>
            <a:endParaRPr lang="da-DK" sz="6000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C8BCDDC-1D3D-6290-FE4A-AD1160909695}"/>
              </a:ext>
            </a:extLst>
          </p:cNvPr>
          <p:cNvSpPr txBox="1"/>
          <p:nvPr/>
        </p:nvSpPr>
        <p:spPr>
          <a:xfrm>
            <a:off x="6082350" y="973381"/>
            <a:ext cx="3476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Søvnfremmende</a:t>
            </a:r>
            <a:r>
              <a:rPr lang="en-US" sz="1800" dirty="0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 </a:t>
            </a:r>
            <a:r>
              <a:rPr lang="en-US" sz="1800" dirty="0" err="1">
                <a:solidFill>
                  <a:srgbClr val="990033"/>
                </a:solidFill>
                <a:latin typeface="midtsans" panose="02000503040000020004" pitchFamily="50" charset="0"/>
                <a:ea typeface="+mj-lt"/>
                <a:cs typeface="+mj-lt"/>
              </a:rPr>
              <a:t>teknologier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8713624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541a70-0441-42a1-8983-8f903d895598" xsi:nil="true"/>
    <lcf76f155ced4ddcb4097134ff3c332f xmlns="0122bc3d-60b1-442b-bd63-3141447cd53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04099917D5C54CA38AE1441BAFB88A" ma:contentTypeVersion="15" ma:contentTypeDescription="Opret et nyt dokument." ma:contentTypeScope="" ma:versionID="7bbd8a82cc909a716998fa47ac6de6fc">
  <xsd:schema xmlns:xsd="http://www.w3.org/2001/XMLSchema" xmlns:xs="http://www.w3.org/2001/XMLSchema" xmlns:p="http://schemas.microsoft.com/office/2006/metadata/properties" xmlns:ns2="0122bc3d-60b1-442b-bd63-3141447cd53b" xmlns:ns3="bc541a70-0441-42a1-8983-8f903d895598" targetNamespace="http://schemas.microsoft.com/office/2006/metadata/properties" ma:root="true" ma:fieldsID="501682ca739f9087e8df5a24e9f3f58d" ns2:_="" ns3:_="">
    <xsd:import namespace="0122bc3d-60b1-442b-bd63-3141447cd53b"/>
    <xsd:import namespace="bc541a70-0441-42a1-8983-8f903d8955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22bc3d-60b1-442b-bd63-3141447cd5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79ed8b31-737c-4bd0-a1f5-bf78f1e34c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541a70-0441-42a1-8983-8f903d89559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00ca4-3462-4cf4-8aeb-1ea566d3618b}" ma:internalName="TaxCatchAll" ma:showField="CatchAllData" ma:web="bc541a70-0441-42a1-8983-8f903d8955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0642ED-41ED-48D0-BBA3-31DEDF389F38}">
  <ds:schemaRefs>
    <ds:schemaRef ds:uri="0122bc3d-60b1-442b-bd63-3141447cd53b"/>
    <ds:schemaRef ds:uri="bc541a70-0441-42a1-8983-8f903d895598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EDC0DF7-0F1D-475F-A09B-3F368C83EC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6847E8-8E27-40DD-8938-E2D5A23719B3}">
  <ds:schemaRefs>
    <ds:schemaRef ds:uri="0122bc3d-60b1-442b-bd63-3141447cd53b"/>
    <ds:schemaRef ds:uri="bc541a70-0441-42a1-8983-8f903d89559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5ae0adb3-8717-46ff-a4b9-d0edecfe40f3}" enabled="0" method="" siteId="{5ae0adb3-8717-46ff-a4b9-d0edecfe40f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Brugerdefineret</PresentationFormat>
  <Paragraphs>41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6" baseType="lpstr">
      <vt:lpstr>Aptos</vt:lpstr>
      <vt:lpstr>Arial</vt:lpstr>
      <vt:lpstr>midtsans</vt:lpstr>
      <vt:lpstr>Verdana</vt:lpstr>
      <vt:lpstr>Kontortema</vt:lpstr>
      <vt:lpstr>Søvnfremmende teknologier</vt:lpstr>
      <vt:lpstr>PowerPoint-præsentation</vt:lpstr>
      <vt:lpstr>Projekt- og evalueringsplan</vt:lpstr>
      <vt:lpstr>Hvad fungerede?</vt:lpstr>
      <vt:lpstr>PowerPoint-præsentation</vt:lpstr>
      <vt:lpstr>Hvad kunne være svært?</vt:lpstr>
      <vt:lpstr>PowerPoint-præsentation</vt:lpstr>
      <vt:lpstr>Og hvad tager vi så med os videre?</vt:lpstr>
      <vt:lpstr>PowerPoint-præsentation</vt:lpstr>
      <vt:lpstr>Og det vigtigste er ikke teknologien.</vt:lpstr>
      <vt:lpstr>Nysgerrig på at høre mere?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Martin Green Johannsen</cp:lastModifiedBy>
  <cp:revision>2</cp:revision>
  <dcterms:created xsi:type="dcterms:W3CDTF">2025-06-05T10:14:37Z</dcterms:created>
  <dcterms:modified xsi:type="dcterms:W3CDTF">2025-06-20T10:08:49Z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0x0101003304099917D5C54CA38AE1441BAFB88A</vt:lpwstr>
  </property>
  <property fmtid="{D5CDD505-2E9C-101B-9397-08002B2CF9AE}" pid="3" name="MediaServiceImageTags">
    <vt:lpwstr/>
  </property>
</Properties>
</file>